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3.xml" ContentType="application/inkml+xml"/>
  <Override PartName="/ppt/notesSlides/notesSlide9.xml" ContentType="application/vnd.openxmlformats-officedocument.presentationml.notesSlide+xml"/>
  <Override PartName="/ppt/ink/ink4.xml" ContentType="application/inkml+xml"/>
  <Override PartName="/ppt/notesSlides/notesSlide10.xml" ContentType="application/vnd.openxmlformats-officedocument.presentationml.notesSlide+xml"/>
  <Override PartName="/ppt/ink/ink5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6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7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8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21.xml" ContentType="application/vnd.openxmlformats-officedocument.presentationml.notesSlide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304" r:id="rId22"/>
    <p:sldId id="305" r:id="rId23"/>
    <p:sldId id="306" r:id="rId24"/>
    <p:sldId id="303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7" d="100"/>
          <a:sy n="117" d="100"/>
        </p:scale>
        <p:origin x="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10:10:21.2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3665 8086 5773,'12'62'18,"0"0"1,4-5 0,-11-17-13,-23-33-6,10-6 0,4-3 11,6-14-6,10-7 1,-2-2-6,2 2 0,-9 13 6,-3 3-6,-3 5 33,-12 3-33,-1 6-22,-19 12 22,12-2 0,-6 6 0,14-10 5,3-3-5,6-5 0,2-3 17,3-1-17,1-4 0,1-2 17,0-10 11,0 1-28,-5-3 0,-2 2-6,-3 2 6,-3-12 0,5 7 6643,1-18-2459,5 16-2594,1-6-4,0 13-679,0 2-397,0 2 515,0 2-280,0 1-476,0 4-17,2 1 17,2 1-269,3 1 0,5 6 11,6 5 28,20 18-39,-7-5 202,12 8-158,-15-9-44,-2 0 0,-5 0-151,-2 2 218,-5-2-67,-2-1 0,-3-3 185,-1-3-190,-1-4 5,-2-6-40,2-3 96,2-13-56,6-13 0,8-19 120,-8 13 1,1-3-234,2-3 1,1-4 179,11-16 0,1-1-372,-8 15 1,-1 1 343,6-9 0,-1 3-39,1 1 0,-7 12 140,-6 10 45,-6 8-185,-5 6 294,-1 5-299,-2 2 814,0 1-1072,1 0-488,-1 0-1248,2 0-2706,-1 0-745,1 0 3434,-2 0 1450,0 3 303,-1 4 89,0 8 0,-2 5 34,-3 24 39,-1-8 90,-2 19-101,-3-12 34,-2 3 27,-3 1-44,-1-1 95,-1-2-134,-6 13 128,6-16-44,-4 10-6,7-21 0,1-2-23,-1-3 74,1-3-79,0-3 0,1-3 78,1-1-72,2-1 38,-2 6-16,1-3 56,-2 5-72,2-5-24,0 2 96,0-1-72,3 1-29,2 4 28,3-7 68,-1 1-40,-1-7-17,-3-1 57,-5 2-51,-5 1 5,-3 1 46,-3 1-57,-1 0 62,0-1-73,-10 1 68,9-5 5,-7 0-6,13-7-5,2-1 11,1-1-6,-6-4-5,6-4 5,-4-5 6,6-4 0,-4-13 17,6 3-50,-4-11 33,8 8 0,0 5 39,1 6-39,0 10-6,-6 19 6,0 2-5,-2 15-1,9-5 6,26 12 0,-13-18 0,17 5 0</inkml:trace>
  <inkml:trace contextRef="#ctx0" brushRef="#br0" timeOffset="24">3621 8789 18554,'0'0'0</inkml:trace>
  <inkml:trace contextRef="#ctx0" brushRef="#br0" timeOffset="74">3621 8789 18409,'40'-20'0,"0"0"0,-8 4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10:11:54.3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28557 9141 0,'-60'13'0,"0"1"0,1 0 0,-1-1 0,0 1 0,0-1 0,0 1 0,0-1 0,0 1 0,1 0 0,-1-1 0,0 1 0,0-1 0,0 1 0,0 0 0,0-1 0,0 1 0,1-1 0,-1 1 0,0-1 0,0 1 0,-6 2 0,10-3 0,5 0 0,3-1 0,-2 0 0,-6 1 0,-10 1 0,19-4 0,-7 1 0,-5 1 0,-5 2 0,-4 0 0,-3 1 0,-3 0 0,0 0 0,-1 0 0,0 0 0,1-1 0,3-1 0,2-1 0,4-2 0,5 0 0,5-3 0,7-2 0,7-2 0,8-2 0,9-3 0,-20-24 0,20 0 0,11-2 0,36-11 0,8 10 0,11-2 0,5 6 0,11-2 0,3 1 0,-2 1 0,-11 2 0,0 2 0,0-1 0,2-1 0,3-1 0,3-1 0,1-1 0,-1 1 0,-6 2 0,6-4 0,-4 3 0,-4-1 13,-5 3 0,-3 0 0,-5 0 1063,-4 1 1,-11 0-1077,-25-17-42,-26 22 0,-13 4-338,4 2 0,-5 1 0,-1 1 378,-6-2 0,-3 1 0,0 1-13,-1 0 0,0 0 1,-2 2 14,-6 1 0,-1 2 0,7 0 0,9 0 0,5 0 0,0 3 0,-1 0 0</inkml:trace>
  <inkml:trace contextRef="#ctx0" brushRef="#br0" timeOffset="798">25215 9164 5762,'-53'33'-8,"0"0"1,-2 3-1,8-3 3,10-1 5,4 6 0,27-15 0,5 1 0,1 6 0,0 31 0,0-3 0,-1-16 0,-1 2-580,-1-7 1,-2 1 579,0 2 0,-1 1 0,-2 3 0,1 1-364,0 2 0,0 0 364,0 1 0,0 1 0,0 1 0,-1 1-460,-3 4 1,-1 1 459,2-15 0,0 0 0,-2 2-402,-3 4 1,-1 2 0,-2 3 401,-2 2 0,-3 4 0,0 1 0,2-4-191,-1-1 0,1-2 1,-1 0 190,2-5 0,-1 2 0,1-1 0,3-7 0,-2 3 0,3-5 113,3-3 0,0-1-113,3-2 0,1 1 0,0 2 0,1-1 0,3-3 0,2 0 364,1 2 0,2-2-364,9 7 1278,3-6-1278,4-26 1907,-2-4-1907,-2-6 443,0-5-443,13-18 0,22-16 0,-10 12 0,3 0 0,-3 3 0,2 2-355,2-1 1,1 3 354,-11 7 0,-1 1 0,-1 0 0,0 1-29,25-11 29,-6 2 0,-19 8 0,0-1 0,15-9 0,-17 7 0,1 0 0,15-10 0,4-3-472,6-1 472,-24 14 0,1 1 0,1-2 0,0 0 0,2-1 0,-1-1 0,0 0 0,1-2 0,9-10 0,0-3 0,-11 10 0,0-2 0,1-2 0,2-3 0,-3 3 0,-3 3 0,0 0 0,8-8 0,0 1 0,-10 11 0,-1 2-55,-1 0 0,1-2 55,9-7 0,-1-1 0,-10 8 0,1-1 0,15-18 0,0 0 0,-17 16 0,0 0 106,7-10 1,0-1-107,-7 11 0,-2 0 0,2-1 0,-1 0 0,-1 2 0,1 0-56,5-8 0,1-1 56,-2 3 0,0 0 0,-2 1 0,0 1 0,13-17 0,-17 23 472,-3 3-472,-5 5 117,-3 4-117,-3 5 474,-2 1-474,-2 5 0,-1 0 0</inkml:trace>
  <inkml:trace contextRef="#ctx0" brushRef="#br0" timeOffset="4412">26991 9601 18375,'1'-4'190,"0"1"-834,1 2-3892,4-5 2597,2-2 702,3-5 542,-4 1 354,-3-1 133,-2 5 96,-2 0 5,0 5-279,0 1 296,0 7 46,1-1-52,0 4 1,2-4 11,-1 2 11,0 0-39,1 3 40,0-2-7,-1 2-27,-1-3 55,-1 1-60,0-3 49,0 0 12,0-2-23,0 1-151,0-2 151,0-5 62,0-1-6,-1-8-22,-1 5 33,-2-2-27,0 5-7,-2 0 35,2 0-51,-2 0 50,4-2-5,0 1 11,2-2-11,0 2 5,1-2-50,1 0 17,0 0 39,2-1 0,-3 1-11,2-4 5,-2 3-5,3-3-45,-2 3 50,0-1 6,0 2-11,1 0 6,-1 1-40,3-3 45,-2 2-6,3-8 6,-2 6-33,0-4 33,1 5-6,2 1 6,1 0 6,7-2-6,-4 2 5,5-2 1,-6 2-6,-2 1 5,0-3 1,-1 2 0,7-12-6,-2 4 5,7-8-5,-3 5 0,2-2 6,-2 4-6,-3 0-6,-5 4 6,-4 4 0,-3 1 0,-1 3 0,0-2 0,-1 2-5,0 0 5,-1 1 0,0 2-6,1-1 6,4 2-39,6 3 16,-2 4 23,1 12-11,-15 16-34,-8 6-11,-2-4 0,-3 1 8,2-9 1,1-1 27,-1 4 1,1 0-31,-5 11-163,12-13 213,4 1 0,4-1 0,8 1 0,7 4 0,7-8 0,3 0 0,17 9 0,-12-13 0,0-3 0,10-8 9510,-7-12-7522,-11-11-1988,-10-8-2022,-6-2-2906,-6-2 4928,-1 8 28,-2-1-28,2 3-73,0-2-756,3 1 358,0-1 230,0 1 45,3 0-118,0-3 118,1 7 51,-2 2-1,-1 7-111,-1 2 106,2 7 50,1-1 45,2 7-34,2-3-5,3 6 39,-4-3-22,1 4 16,-5-3 6,-1-2 17,-1 2-40,0 2 74,0-4-79,0 2 84,0-9-45,0 3 39,1-6-5,-1 2 11,1-1-11,-1 1 11,0 1-39,0 0 39,0-1-6,0-2 1,4-2 5,-1 0-6,3-4 0,-3-1-50,-1-12 12,-9 2-7,-2-4 6,-6 8 40,1 2 5,2 1-11,5 1 11,3 1-6,3 0-28,1 2 34,1 1 12,5 1-24,1 2 7,3 4-1,0 2 1,0 7-1,2 1-22,5 3 17,1 1 11,3-1 0,0-2 17,10-4-17,-10-5 44,2-10 8593,-16-6-6598,-5-6-2039,-11-2-745,-5 3-997,-8 3-229,-1 4-735,-1 0 1905,9 1 599,2 1 0,11 2 96,2 3-269,0 1 84,15 6 145,-4 1 40,14 9-1,-8 0 35,3 2-46,0-1 51,1 1 28,-1-2-34,-2 0 17,0 2-17,-7-4 34,-1 1 5,-8-7 34,-2-2-45,0-1-5,-2 0 0,0-2 5,-1 1 45,2-3-6,0 1 6,1-1-5,1 4-23,0 0 28,0 4 0,0 0-40,-1 2 35,0-1-6,-2 0 5,-2-3-50,-2-2 50,-2-4-61,1-1 28,2 0 39,-2-1-34,2-2 34,-5-7-5,4 0 5,-1-4-6,5 3 6,2 1 0,0 1 0,0 2 0,-2 2-5,-2 3 5,-3 1 0,-3 1 0,-5 0 0,2 1 0,-2 1 0,5 1 0,3 0 0,0-1 0,2 0 0,-1-1 5,-7-1 1,0 0 11,-9 0-17,2 0-6,-2 0 0,0 0 1,1 3-1,2 3 1,1 4-29,3 4 34,-4 11 0,7-6 0,-8 14 0,9-16 0,-5 3 6,2-10-6,-12 7-6,4-1 6,-7 9-6,11-4 1,4 2-40,5-1 34,5-1 11,5-4-11,8-2 5,16-1 6,0-6 0,8-2 0,-12-5-6,-2-3 6,0-7 0,0-4 0,1-6 0,3 0 0,0 4 0,13 2 0,-10 4 0,6 3 0,-16 1 0,-4 0 9830,-8-3-7091,-1-2-2515,-3 1-224,0-1-219,0 4 152,0 1-1882,0 1-784,4 1-68,2 0 1480,5 2 705,1 1 616,-3 0 179,-3 0 2666,-3 0 3041,-2 0-5779,-7 0-107,0 0-2156,-5 0-2309,3 0 2970,1 0 784,3 0 386,1 3-6,3 6 225,1 1-6,1 3 112,2-5 4089,-2-2 532,0-2-4106,-2-3-1383,3-1 196,1 1 582,3 1 90,-1 2 986,-1-1 554,-2-1 504,-2 0-2917,-5-2-2247,1-3-1742,-1 1 3294,2-2 767,3 1 488,7 2 166,5 0 18,9 1 6,16 9 73,-8-3-6,6 8 56,-16-7 3624,-6-4-3652,-7-1-1999,-6-2 1035,-8 0 392,-5 0 472,2 0-1,0 0 62,13 0-12,8 0 68,5 0 11,7-1 1989,-2 0-1989,-6-3-1558,-6-4 1267,-12-1 22,-9-3 152,-8 2 33,-5-2 39,-1-3 45,-2-7 0,-2-11 8262,-4-11-8262,1-6 0,13 19 0,6 8 0</inkml:trace>
  <inkml:trace contextRef="#ctx0" brushRef="#br0" timeOffset="19203">12085 3437 5839,'61'-11'-26,"0"0"1,0 1 0,0-1 0,0 0 0,-6 4 0,3 1 0,1 1 0,-3 1 0,-2 2-1,-5 2-872,10 5 0,-6 4 0,2 2 874,-5-1 0,2 1 1,0 3-1,1 1-9,3 4 1,1 3 0,0 1 0,-3-1 23,-7-5 1,-3 0 0,1 1 0,2 0-415,1 0 0,3 2 0,1 0 1,-1-1-1,-3-1 407,-1-2 1,-2-1 0,0-1 0,0 0 15,12 5 0,0-1 0,3 0-67,-7-2 1,3 0 0,-1 0-1,-4-1 67,-2 0 0,-3-1 0,1 1 0,8 1 0,0 1 0,-6-1 0,-9-3 0,-5 1 42,-3-2 0,1 1-39,11 10 0,-1 2-3,-13-6 0,-1 1 0,8 7 0,-4 2 0,-6 13 913,-11 0-891,-9 15-16,-4-16 2440,-3 8-2446,-5-21 2146,-1-5-2152,-8-4-22,2-5 28,-5-5 0,6-5 0,2-7-5,7-8 5,2-5 0,2-4 0,0 7-40,1 5 35,-1 5 5,-4 3 0,-2 1 0,2-1 0,-1 1 0</inkml:trace>
  <inkml:trace contextRef="#ctx0" brushRef="#br0" timeOffset="20966">16053 4610 5997,'0'0'0</inkml:trace>
  <inkml:trace contextRef="#ctx0" brushRef="#br0" timeOffset="20996">16309 4904 7470,'0'0'0</inkml:trace>
  <inkml:trace contextRef="#ctx0" brushRef="#br0" timeOffset="22639">16813 4964 5513,'44'-19'18,"1"-1"0,-1 1 0,1-1 0,0-1 0,-4-1-18,8-8 0,-1-6-1021,-13 6 1,3-6-1,1-3 1,-1 0 0,-1 1 1020,-1 1 0,-2 0 0,0 0 0,2-3 2,2-3 0,2-3 0,1-2 1,-1 2-1,-4 4 143,3-5 1,-3 4-1,-2 2-140,9-9 1,-4 4 277,-6 10 1,-2 3-284,-4 7 0,-1 3 34,0 0 1,-1 2-35,15-8 2678,-13 13-2773,-16 36 89,-9 11-553,-2 31 726,0-29 0,-1 0-143,1 5 1,0 1 39,1 5 1,-2 0-62,-6 4 0,-4 0 36,-1 1 0,-8 0 88,-8-6 0,-8-1 0,0-4-127,-5 3 0,-4-3-250,6-8 1,-4-1-1,2-6 250,0-10 0,1-5-3,3-1 1,2-4 97,-21-18-95,19-7-28,19-15 28,13 1 839,17 15-1097,19 43 936,-6 20-678,-10-7 0,-3 1-196,-6 21 140,-18-16 1647,-5-20-1602,-9-12-17,5-5-6,7-1 23,7 3 11,9 7-6,3-1 6,1 7-5,-2-1-6,-3 3 11,-6 2-6,-6 1-28,-8 3 34,-21 13 0,8-7-50,-11 10 44,14-12 6,-12 11-5,10-11 5,-9 7-6,2-7 6,10-11 0,-6 5-5,14-12-79,2-1 78,3-1-39,2-1 12,3 0 33,4-1 0,-1 0 0,2 0 0,-7 1-56,1-3 56,-8 3 5,2-2-5,-3-1 0,3-2-33,2-3 33,6-4 5,3-4-5,3-2-11,1-3 11,-2 0-56,-2 2 50,0-2 1,2 3 5,2 0 0,1-2 0,11-2 0,-1 1 0,11 1 0,-4 6-39,3 1 39,1 2-6,3 1-33,-1 0 44,10 9-5,-11 0 6,10 13-6,-16-7 0,4 3 0,3-1 0,-3-6-6,5 3 1,-4-2 5,-8-4-6,0 3-5,-9-5-28,-2-1 39,-1 0 33,0-2-33,-2-1 6,-2-2-56,0-1 44,-1-2 0,2 2-33,-4-1 34,-1 2 5,-3 0 0,-1 4 0,-1 1 5,0 3 1,2-1 5,3-3-22,4-2 5,2-3-16,2-2 22,2-1 0,0-1 0,3 3 0,3 1 0,-1 1 0,9 0 0,-5 0 0,4-2 0,-5-2 0,1-2 0,0 0 0,1 2 0,1 1 0,10 2 0,-5 1 0,5 0 0,-8 1 0,-2 0 17,-2 0-17,-1-1-6,0-2 0,8-6 6,-3 0-5,5-3 5,-5 3 0,-4 3 0,0 1 0,-4 3 0,-2 1 0,-2 4 50,-2 4 40,-10 1-62,1-1-34,-10-18-67,10-7 73,0-26 0,7 22 0,1-5 0</inkml:trace>
  <inkml:trace contextRef="#ctx0" brushRef="#br0" timeOffset="23904">18567 9914 6406,'40'26'-2,"0"-1"0,0 1 0,1 0 0,3 2 0,0 0 1,-2-2-24,-4-2 1,0-2 0,-4-1-321,-3-1 1,-1 0 318,8 6 1,-3 1-131,-4 12 144,-13 0 231,-10 1-224,-6-5 107,1-11-107,10-19-40,10-22 45,12-22 3,-14 13 0,2-2-165,2-3 1,0-1 161,5-3 0,1-1 0,4-2 0,1-1-492,-7 9 0,1 0 1,1-1 489,1 1 0,0-1 0,1 1 2,3-4 0,1 0 0,-1 0 0,0 2 0,-1 0 0,2-2 1,-1 1 1,3-2-1,-1 0 1,-2 1-2,4-2 0,-3 2 0,2-2 0,-3 3 0,1-2 0,-1 0 0,-2 3 0,1-1 0,-2 2 0,-1 1 0,1-2 0,-1 1 0,-1 0-2,1 1 0,0 0 0,0 1-421,13-14 0,1 0 423,-2 3 0,2-1-2,-7 5 0,2-3 1,-2 3 1,5-5 0,-2-1-445,-6 7 0,1-2 0,-4 2 445,-3-2 0,-3 1 0,-2-2 0,-1 0-17,-4 0 1,0-1 16,-3-1 0,0-1 0,-1 0 0,-1-1 0,0-1 0,-1 0 0,1 1 0,-1 0-3,-1 2 1,1-2-4,4-13 1,0 0 5,-5 13 0,-1 0-6,4-10 0,-3 0 6,-5 16 0,-1 1-3,-2 1 1,1 0 389,-1-1 0,0 1-387,-1 0 0,-1-1-34,2-13 1,-2-1 33,-1 12 0,0 0 102,0-9 1,-1 0-142,-1-12 39,0 5 1560,0 8-1555,0 7 646,1 8-651,2 6 329,1 4-329,0 5 0,-2 0 0,-1 9 0,-1 0 0</inkml:trace>
  <inkml:trace contextRef="#ctx0" brushRef="#br0" timeOffset="24171">20743 7621 6451,'0'0'0</inkml:trace>
  <inkml:trace contextRef="#ctx0" brushRef="#br0" timeOffset="25816">15813 10902 5827,'-44'44'-72,"0"0"1,0 0 0,0 0 0,9-8 0,2-2 0,1 0 0,0 1 69,-2 3 1,0 2 0,1-1-1,4-2-909,-8 16 0,3-1 909,11-15 0,1 1 1,1-1 1,-6 16 0,2-1-41,1 2 1,1 0 40,3-4 0,3 0 51,4-5 1,3 0-86,2 10 1,4 0 30,2-15 0,2 2-33,3 3 1,2 4 0,0-3 12,1 6 1,1 0-426,1-3 0,1 4 1,0 0 445,-1-2 0,1-1 0,0 1 2,2 4 0,1 0 0,0 0-2,1-1 0,0-2 1,2 0-1,2 0 0,2-1 0,1-2-7,0-6 0,1-2 1,0-2 8,7 11 0,1-3 263,-2-10 0,-2-5-269,7 1 518,-6-13-523,11-11-40,-4-6-206,17-3 257,-2 0 1420,11 0-1418,-27 0 1,1 0 0,1 0 0,1 0-3,-2 0 0,0-1 0,28-8 5,-8-3-2,-19-5 0,-1-2 42,18-12-45,-16 8 0,-1 1 415,-5 3 0,-1 2-415,4-1 0,1 0 0,3-1 0,0 0-3,3 0 1,0-1 2,1 0 0,-1 0-6,0 0 1,0 0 5,-3-1 0,1 0-6,9-6 0,-1 0 3,-13 8 1,-1 0 2,7-3 0,-3 2 130,6 0-147,-8 4 17,-7 2 0,-7 2 241,-6 1-235,0-4 502,0 2-435,6-7-40,4-1-66,3-6 33,3-4-11,0-3 5,-2 2 0,0 2 6,-4 7 0,0-4 0,-10 11 0,-3-4 0,-10 8 0,-3 0 0,-3-1-5,-4-2 5,-2 1-6,-12-5 6,5 8-5,-8-1 5,7 10 0,0 1 0,1 1-6,1 0 6,-8 3 6,5 0-6,-13 0-6,13-1 6,-4-2-45,6 0 45,0 2 17,-2 3-11,0 4-6,2 3 22,4 1-22,2 5 2626,8-6-2626,1 2 0,4-5 0,0-5 0,0 0 0</inkml:trace>
  <inkml:trace contextRef="#ctx0" brushRef="#br0" timeOffset="28905">20010 13653 5868,'-34'-11'-17,"-1"0"0,0 2 1,6 5 5,14 12 5,-4 2-44,8-4 50,3 5-17,2 1 17,4 3 0,2 0 0,0 0 0,0 2 0,-8 7 0,1-4 0,-7 5 0,7-9 0,0-1 0,1-3 0,3 3 0,1-1 0,1-5 0,1-2 0</inkml:trace>
  <inkml:trace contextRef="#ctx0" brushRef="#br0" timeOffset="32872">21414 14588 9750,'6'1'1220,"-1"0"2981,-5-1 807,0 1-4678,-3-1-44,1 3-79,-1-3-106,1 1 1036,2-1-885,-2 1 527,2 1-494,-1 0 354,1 1-404,0-3 185,0 2-213,0-1-78,0 2-34,0-1-95,0 0 0,2 3-17,4 1 68,7 4-29,8 4-22,6 2 0,5 3 0,3-1 0,0 0-34,15 4 68,-3-3-34,-3-2 0,-11-6-34,-17-5 34,-5-3-5,-3 0 5,-4-1 28,-2-2-39,-1 1-6,-1 3-22,-3 2 39,-4 8 0,-19 16 0,3-3 33,-13 12-72,10-8 39,-15 15 17,2 1 5,18-22 1,0 0 196,-8 9-152,13-18-67,11-11 134,4-5-347,1 0-493,-2 0-1321,1-5-1916,-2-3-2157,1-7 4252,1-4 380,1-6 1188,0 8 140,0-1 28,2 11 33,2 1-134,6-1 169,0 2-80,10-3 46,-7 2-56,7 1 33,-10 2-6,1 2 40,-6 1-6,0 0-27,-2-3-46,1-8 90,-2-1-28,1-6 23,-3 5 5,1-1-34,-1 2 17,0 1-11,0 3-45,0 1 73,0 4-16,0 0 27,0 3-17,-4-1 23,1-1 5,-3 0-38,-3-4 32,3 0-49,-6-7 78,6 4-62,-2-4 11,4 1 62,1 0-5,-1 0-35,2 0 35,-2-1-1,0 4 1,-1-1-46,-1 5 51,2 1-5,-1-1-29,3 0 34,1 2-17,1-2 12,0 2-23,1-1 28,0 0 0,0 0-12,0 0-4,-1-1 16,0 2-51,-1 1 46,0 1-1,0 1-11,0-2-11,-1 2 28,-2-1 4313,-4 1-2863,-1 0-32,-2 0-18,3 0-33,0 0 1113,-2 0-1532,4 0-75,-1 0 348,4-6-829,2-3-5,0-9-68,1-6-89,6-7 33,4-7-157,12-10-72,8-6-557,1 9 1,4 0 508,-6 11 0,2 1-3,12-12 0,3 3 22,-10 16 1,1 3-9,0 1 1,1 2-231,1 2 1,0 2 218,-1 3 0,1 2-3,0 1 1,1 1 16,-1 2 0,2 2-59,19 0 0,0 2-358,-14 1 1,0 1 410,14-1 1,-3 3-77,-19 0 1,-2 2-86,-4 0 0,-1 1 100,26 9 61,-7 1 6,-1 2-5,1 0 55,2 2-22,2 0 450,-19-5 1,0 3-451,-3 2 0,-1 1 17,17 14 424,-17 1-413,-29-17 737,-1-1-793,-1-1 503,0 8-498,0-4 12,0 8 22,0-8-5,-1-3-34,1-6-146,-1-4-1394,1-4-207,2-13-1469,1-1-1203,1-9 2851,1 3 638,-4 6 555,2 3-68,-1 5 275,-1 11 39,1 7-431,23 41 526,0-17-22,-3-7 0,3 0-120,2-2 0,-1-2 69,2 9-2,-10-3 0,-4-1 42,-11-2-28,-3 9 33,-1-17 12,-3-1-1,0-5 6,-10-2-22,4-7-28,-14-2 11,8-5 84,-3 0-39,10 0 33,5 0-5,2 0-45,2 0 56,0 4-34,0-1 29,-2 7-12,-2-2 17,-3 2-11,-6-1-28,-5 1 33,-6 4-50,-4 3 0,-21 19 17,8-6-265,14-8 0,-1 0 299,-12 10-7,0 1-74,1-2 81,-1-2-1,2-1-33,-1-5 39,4-1-11,-9 5 5,13-8 0,-6 5 6,12-8 597,2 1-602,-1-2 90,1-1-90,0-3 5,1-1 0,-1-5-6,-8-1 1,8-3-51,-14-1 56,17 0-6,-5-2-89,11 0 67,-2-3 28,-4-1 0,3-1 0,-7-1 0,-4-1 0,5 2 0,-6 0 0,9 2 0,-1-3 0,5 3 0,-7-6 0,16 8 0,-4-2 0</inkml:trace>
  <inkml:trace contextRef="#ctx0" brushRef="#br0" timeOffset="36655">21742 15185 13121,'-4'-3'4789,"1"1"-2156,3 2-2465,-6-6-17,6 8 50,5-1-100,12 13 78,13 4 17,7 1 25,-6-7 1,2 0-133,21 5-237,-18-7 0,1-1 216,17 0-57,4-3 22,3-1-33,2-4 3,-30-1 0,0 1 2,-1-1 1,-1 0-6,2 0 0,-1 0 0,29 0 0,-18-3 0,-1-1 0,-10 0 0,0-1 0,9-3 0,-1-2-56,12-7 17,-1-2 22,-5 1 0,1-2 3,-17 7 0,0-2 14,18-9 0,-18 9 0,-1 0 0,11-8-3,-13 5 0,0 0 3,11-9-11,8-9 22,-18 12-22,4-10 11,-6 8 0,-4 3 0,0 0-6,6-2 353,9-8-347,-10 15 0,-5 1 0,1 2 85,-9 4-85,-4 3 67,-8 4-33,-2 3 50,0-1-84,0-2 6,0 2 206,0-2-212,0 3 185,0 0-95,-3 1-90,1 1 0,-3 1 33,2 2-33,-1 0 0,2-1 62,0-1-62,1 0 0,-1 0 101,-2-1 28,0 3-129,0-1 50,0 1 0,3-2-44,-1 0 1041,1-2-1047,10-13 0,7-7 17,13-21-17,-1-1 0,3-3-570,-5 6 0,0-1 581,-1 2 0,1-1 1,-1 1-7,5-9 1,-2 2-6,1 1 0,-1 0-9,-1 0 1,0 1-17,-3 4 0,1-1-199,-3 4 0,0 0 224,-1 3 0,0 1 0,-2 3 0,0 0 17,7-7 0,0 2-17,10-15-14,-8 13 0,-1 3 47,-1 2-22,3-3-11,-17 20 6,-4 6 22,-4 2 1028,-2 5-1067,-1 0 593,0 2-582,2 9 5,1 1-5,1 11 0,-3 2 45,-1 5-34,-1 5 57,0 3-68,0 0 0,0-1 39,0 10-39,3-13-6,2 6 40,5-14-29,3-3-5,4 0 0,-1-3 0,6 2 0,-8-8-33,-1 0 78,-10-7-45,-3-2 0,-11 1 0,-7 2 28,-13 0-23,-7 2-5,-1 1 6,-14 8-1,17-1-5,-3 6-39,25-2-6,6 2 45,5 4-5,11 1-1,6 1-83,21 11 89,-6-13 0,7 7-6,-17-17-16,-6-4 22,-5-3 0,-4-2 5,-3-1 68,-12 1-73,-7 1 112,-36 9-106,10-4 38,13-3 1,2-1-45,-8 6 11,7 2 1,6 2-12,8 2-6,7 1-11,3 13 12,14-8 5,7 11-68,11-15 7,5 1 44,-2-5 0,-1-2-16,-6-2 66,-3-4-5,-2 3-28,-8-4-11,-1 4 11,-7-2 0,-1 0-17,0 3 79,-2 1-62,-1-1 0,-1 2 5,1-2-21,2-1 21,1 4 1,3-6 39,0 1-79,1-7 34,-2-2 0,-1-3 129,-1 0-73,0-2-39,0 2-17,0 0 0,0 1-12,0 0 18,0 1-6,0 0 0,0-1 6,0 1-23,-1-1 11,1-1 12,-1 1-6,1-1 0,0-2 0,0 2 0,0-1 33,-2 1 12,-2 0-45,-4-1 0,-3 1 67,-12 2 6,5-3-39,-10 1-23,5-2 129,-1 0-78,-3-6-6,-2-4 112,-17-19-50,10 3-88,6 1 1,2-1 53,-4-6-84,-5-9 6,16 12 39,4 2-40,2 1 51,4 3-56,1 3 0,3 4 62,0 0-62,2 6 22,-1 1 18,4 7-7,1 1-1366,0 1-252,1-3-5517,4 0 3063,-2-2 2768,3 0 492,-4 3 51,-3 1 538,-3 1 49,-1 0-77,-5 0 145,6 1-89,-3 1 106,4 1-62,-3 0 0,-1-1 57,-4-1-12,1-1 23,-1 0-12,4 0-5,0 0-6,6 0-117,0 0 139,1 0-44,0 0 6,-3 0 38,1 0-72,-4 0 61,-1 0-5,-3 0 28,1 1-17,-1 2-17,0 1 68,1 2-51,-1 0-34,-3 6 17,1-2 23,-8 8 16,8-7 34,-1 3-56,4-3 51,5-3-40,1 1 39,3-4-39,1-3 1,0 0-1,2-2 39,1 0 1,1 0-29,2-3 23,3-4 0,0 0 5,2-1-5,-5 4 11,-1 1-6,-3 1-55,-1 1 16,-1 0 45,1 0-11,0-1-34,2 0 39,-2-1-145,0 2 140,-1-1-40,0 0 46,0-3-40,0-1 45,0-3 0,-3-2-50,-2 0 50,-9-7-6,-2 5 0,-1-1 6,1 6 0,7 3-5,0-2 5,0 1 0,0-1 0,1-2 0,0 0 0,1-10 0,3 6 0,0-8 0,4 12 0,3 1 0,0 6 0,3 2 0,-2 1 0,2 7 0,-3-1 0,2 4 0,-3-5 0,-1-4 0,-1-3 0,0-4 0,0 0 0,0 0 0,0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10:22:40.8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2192 5628 19557,'24'34'1613,"-1"0"0,-3-4 0,-3-6-1613,-8-9 0,-4-8 45,-1-5 28,0-2 128,4-10-201,6-9 143,4-11 0,2-5-143,-2 6 0,0 0-259,9-13 1,1 0 272,-7 11 0,-1 3 70,0 1 0,0 1-51,17-18-39,-5 8 79,-4 8-45,-7 5-28,-4 8 0,-6 4 50,-3 6 321,-5 2-371,-1 2-2367,-2 1-2983,-8 2-212,-4 4 3927,-8 3 577,-3 8 760,9-4 136,3 5 39,10-4-51,1 0 84,0 3-83,0 2-12,0 0 90,0 1-34,-1 1-196,-12 6 174,1-5 78,-12 6-67,4-8 23,-2 1 72,-2-1-73,0-1 34,-1 1-50,-8 4 95,8-8-62,-4 2 11,12-10 46,5-3-24,2-3 24,3-1-7,0 0-10,9 1 61,16 2 0,37 2 0,-19-3 0,-1 1 0,8 3 0,-67-2 0,-25 1 0,4-3 0,-10 0 0,-6-1 0,-4 0 0,2 1-485,11-1 0,-1 0 1,-2 0-1,0 0 1,-1 1-1,-2-1 1,0 0 484,0 0 0,-4 1 0,-1-1 0,-1 0 0,1 0 0,3 0 0,2 0 0,4 0 0,-3 0 0,3 0 0,4 0 0,1 0 0,2-1 0,-13 2 0,1-1 0,0 1 0</inkml:trace>
  <inkml:trace contextRef="#ctx0" brushRef="#br0" timeOffset="208636">10184 5339 21035,'13'39'1862,"0"0"1,-2 7-1863,4-10 0,2-3 11,-7-5-5,-1-3-6,0-6 0,-2-5 45,2-7-45,0-4 157,4-12-73,5-14-73,8-19 75,-10 13 1,1-4-478,2-3 1,4-2-1,-2 1 500,3-5 1,1 0-77,8-14 1,0 4-217,-13 23 0,-1 3 183,13-16 50,-8 13 46,-5 9-96,-4 7 0,-5 4 1118,-3 4-1118,0 3 639,-3 1-964,0 1 55,-2 0-659,0 0-8902,0 0 4886,-7 5 4453,-5 2 250,-5 7-10,-1 1 50,3 3 34,3 0-33,6 2 16,1 0-45,2-1 12,-3-2-219,-4 2 264,-1-8 50,-5 1 33,2-7 12,-2-3-34,1-1-12,1-1 52,-1 0-18,5 0 0,3-7 34,3-2 51,2-8-34,0-13 33,0 5-56,-4-10 57,-9 9-57,-9 2 12,-7 3 50,0 5 0,5 4 0,8 5 0,9 2 0,4 0 0,3 2 0,0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10:32:35.6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15514 12771 17003,'-46'32'1251,"0"-1"0,0 0 1,3-3-1,2 1 0,13 0-1167,22 33-1135,2-20 0,0 4 1084,1-6 1,-1 2 0,1 4-537,0 7 0,-1 5 1,1 2-1,0-3 503,0 4 0,-1-3 0,1 3-9,0-4 1,0 2 0,1 0 0,-1-5 8,-1-4 0,1-4 0,0 0-17,-1-1 0,0-1 0,0 0-29,0 1 1,-1 0 0,0-1 62,0 1 0,0-1 0,0 0-42,0 0 1,-1 0 0,0-1 24,0 0 0,0 0 0,0-1-73,-4 17 1,1 2 32,1-15 1,-1 1 0,1-2 39,-1 4 0,-1-1-314,-1 10 0,-1-1 350,3-17 1,0 0-65,-1 5 0,-1 0 28,0 1 0,0-1 0,-1 1 0,-2 0 118,-5 7 1,-1-1-58,7-16 1,-2-2 50,-2 5 0,-1-3-28,1-6 1951,5-11-2035,6-7 1114,6-8-1058,17-2 819,14-6-824,26-6-51,-23 2 0,3-1-110,22-4 0,2-1 110,-17 4 0,0 2 0,13-2 0,-4 1-87,2 4 93,-13 2-6,-14 2 0,-12 1-101,-7 0-263,-6 0-3317,-2 0-2575,-2-3 4367,-4-1 914,-2-3 442,-3-1 309,2 0-95,3 0 112,3 2 22,2 2 112,0 2-83,0 1 150,-1 5-156,-2 2 89,0 3 67,-4-1-106,-4 3 112,-2 0 0,2-3 0,2-2 0</inkml:trace>
  <inkml:trace contextRef="#ctx0" brushRef="#br0" timeOffset="34">15213 15768 23103,'0'0'0</inkml:trace>
  <inkml:trace contextRef="#ctx0" brushRef="#br0" timeOffset="70">15213 15768 21651,'0'0'0</inkml:trace>
  <inkml:trace contextRef="#ctx0" brushRef="#br0" timeOffset="59824">21909 15240 24071,'-34'0'532,"25"1"-425,37 3-107,36-1-1635,-22-2 1,3 1 1623,6-1 0,2-1 39,4 0 0,0 0 26,-5 0 1,-2 0-55,-7 0 0,-2-1 125,-4 0 1,-2 0-233,22-2-464,-7 0-997,-4 1 2005,-21 1-3014,-3 1-1578,-16 0 1175,-3-1 2292,-2-2 128,-1-1 179,0-1-185,1 2 359,1 1-11,0 8-1,1 4 74,-2 6-68,-1 3 62,-3-1-28,-3 0 33,-5-1 17,-2-1-16,-1-2-74,-5 6 130,5-7 83,-3 4-100,7-7 50,1 0 50,1-2-67,0-2 62,2-3-28,1-6 28,1-8 11,0-10 0,0-11 0,-4-16 0,4 23 0,-1-5 0</inkml:trace>
  <inkml:trace contextRef="#ctx0" brushRef="#br0" timeOffset="59858">22568 15152 8629,'0'0'0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10:50:51.7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23662 11913 20851,'0'28'660,"0"23"-492,-1-8-168,0 13 0,-1-22 101,0-5-22,1-7 117,1-4-196,0-5 163,0-3 55,9-3 51,29-2 56,8-3-466,-9-1 0,3-1 225,-3-1 0,0-2-538,4 0 0,2 0 487,0-2 1,0-1-59,0 2 0,1-1-32,-4 1 1,0 0 14,12 1 0,-2 1 129,-15 1 0,-1 0-82,8 0 1,-2 1-6,9 3 6,-4 1 16,2 3-22,0-1 0,2-1-134,1 0 285,2 0-143,-16-2 1,0 0-9,16 3 0,9 0 0,-30-2 297,-7 0-414,-7 0 1167,-5-1-1050,-4 1 128,-4-3-66,-1 1-34,-1-2 280,-2 1 123,2-1-286,0-1 1,2-7 56,4-8-202,10-26-118,0 6 241,7-15-179,-5 17 56,0 3-537,-2 6-1,-3 5-1048,-3 7-2457,-5 5-3687,-2 5 6918,-4 5 370,-1 6 60,-3 5 276,-1 5-140,-2 1 89,2 1 39,2 0-100,0-1-107,2 6 107,0-7 78,0 3-11,0-7 44,-2-2 18,-3 1-46,-5 0 68,0 1-11,-5 1-12,-3 7 17,1-4 28,-3 4-16,6-9-6,1-2 27,-1-3-32,2-2-18,-1-4 84,1-1-83,1-1-1,-2 0 68,5-2 22,-4-2 0,5-3 0,0 0 0,2 0 0,2 4 0,2 1 0,1 2 0,0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11:06:29.2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21211 15041 16521,'58'-5'682,"0"-1"0,0 0 1,-1 1-1,-12 0 0,0 1-684,11-2 1,12-1 0,-2 0 0,-18 2 46,-9 0-45,-6 3 0,-17 1 112,-6 1-62,-15 0 45,-12 0 146,-11 0 61,-15 2 516,-5 1-325,-1 2 325,-7 2-784,24-2-1,5 0-33,23 2 0,18 0 28,9 4-28,20-2 0,11 0-11,5-3 89,-3-1 141,-7-4-68,-6 1 387,-20-2-398,-5 1 95,-15-1 134,-2 0 124,0 0-650,2 0-123,2 0-1052,5 0-584,1 0-3187,3 0-95,-2 0 3138,-3 0 1588,-3 0 136,-8 3 28,-5 5 79,-3 5-124,2 5 62,3 1 129,3 2-62,2 2-6,0 14-16,-3 5 139,-2 0-16,-2-4 67,-3-13-17,-2-3 12,0-4-7,-2-2 18,-2-4 11,-8 2 39,6-6 0,-6 0 0,12-6 0,4-2 0,4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11:21:42.7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7927 5323 18554,'43'42'1782,"-5"-7"-1346,-20-21-178,-2 0-253,-2-2 382,-3-1-337,-2 0-44,-2-5 565,4-1-117,0-3-230,7-10-123,3-6 258,7-14-331,7-7 39,1-5 73,3-2-45,-3 0-11,-3 5-45,6-8-39,-14 17 0,1-2-224,-15 18 185,-4 5-857,-3 4-169,0 2-2144,-2 1-4162,0 1 6217,-1 3 662,0 3 205,-1 3 46,0 0 169,0 3-186,-2 0 118,-1 2 62,-4 0-107,-1 2-62,-6 8 57,5-6 100,-3 5-55,6-10-1,-1 0 96,3 0-101,-3-1 56,2 1-68,-5 3 163,2-3-73,-2 1 6,0-4 62,2-2-79,-2-1 72,2 0-66,0-1 16,3-1 18,-1 2-7,4-3 51,0-1-33,2-2-163,0-2 123,0 3 11,0 0 57,0 3 5,0-1-6,0-1 0,2 0-55,0-2 61,8-1 0,-3-1 0,3 0 0,-3 0 0,-4 0 0,0-2 0,0 1 0,0-4 0,-1 3 0,4-3 0,-2 2 0,5-3 0,0-1 0,5-3 0,4-3 0,3-2 0,1-1 0,2-3 0,-8 8 0,-4 1 0,-8 8 0</inkml:trace>
  <inkml:trace contextRef="#ctx0" brushRef="#br0" timeOffset="484">8883 5096 6529,'0'0'0</inkml:trace>
  <inkml:trace contextRef="#ctx0" brushRef="#br0" timeOffset="211265">15300 14528 17708,'20'0'6733,"-1"10"-6733,-7 25 67,2 1 0,-1-3-67,-1-7 0,1-6 90,5-5 0,-1-8-90,10-3 0,-1-15 33,9-10-33,4-15-397,3-9 377,-20 20 1,0-1 80,-1-1 1,0 0-62,-1 1 0,1-1-10,16-22 7,-12 19 1,-1 0 2,11-10 0,5-7-62,-17 24 107,-6 5-129,-2 4 84,-4 4-319,0 2-230,-5 4 217,0 1-704,-5 3-1608,0 1-1300,-1 6-464,0 3 3182,-1 6 660,-3 1 157,-2-2 207,-3 1-128,-3 7 279,4-5-117,-2 8-11,4-10 112,2 2-56,0-3-6,1 1-218,0 4 296,2-5-66,-2 5 27,3-8 85,-1 0-119,1-2 119,0-1-242,-5 3 247,0-3-95,-4 3 6,3-7 44,-1 1-45,3-2 90,1-2-39,0 0-56,1 0 95,2 1-56,-1 2 5,0 0-44,0 5 95,-2-1-67,0 1-34,0-3 96,1-1-46,0-2 12,1 0 28,1-1-12,0 0 21,-1-2 1,0 0-1</inkml:trace>
  <inkml:trace contextRef="#ctx0" brushRef="#br0" timeOffset="213916">24079 14523 12360,'3'-8'4912,"0"2"-3596,-3 6 745,0 0-1400,13-5-420,-4 4-34,12 2 354,-8 8-427,1 6 275,-1 2-264,1 0-72,-2 2 314,0-1-387,-2 1 5,1-3 174,4 4-89,-3-7-90,4 1 0,-3-9 146,2-2-90,4-2 56,5-12 380,24-20-352,-7-3-319,-13 10 1,0-1 307,11-10 28,-3 1-157,-1 5 0,-5 4-67,-2 4 229,-6 6-134,-5 4-28,-3 4-285,-1 0 636,-3 4-704,-1 0 84,-2 3-503,-2 0 21,1 0-476,-1 0-4530,0 6 1768,-2-1 2617,-1 4 605,-2-5 336,0 0 296,-1-1-56,-3 2 1,-1 1 134,-2 2-79,-3 1 51,1 1-11,-3 3-174,-6 7 118,3-3-34,-4 4 180,7-6-197,2-1 68,0 0 11,1-1-6,-3 4 17,3-5 0,-4 4 112,3-6-112,-1-2 56,-2 2 17,2-2-51,-2 0 90,2-1-89,-2-1 10,1 4 12,6-3 22,0 1-5,6-2 11,0-2-1,0 2-4,0 0 4,-3 0-32,-7 2 72,1-2-62,-5 1 12,5-4 44,1-1-22,-1 0 28,1 1-50,-3-2 33,1 0 17,-1-1 0,-4 0 0,3 0 0,-3 0 0,5 0 0,0-4 0,5 3 0,0-3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11:56:41.1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17682 2676 23651,'1'-11'504,"0"16"-464,-1 44 24,-2-18 0,-1 2-569,0 4 0,0 1 505,-2 2 0,-1-1-157,1 1 0,0-1 129,0-3 0,1 0-526,1-2 0,0-2-567,-1 23-4357,3-1 1430,0-26 1774,2-3 958,2-22 397,2-12 282,2-16 637,1-10 0,-3 8 0,-1 7 0</inkml:trace>
  <inkml:trace contextRef="#ctx0" brushRef="#br0" timeOffset="923">17686 2886 18863,'-7'-61'1323,"-1"0"1,1 6 0,-2 6-316,-5 2-661,1 15-549,5 14 202,7 20 0,14 20-5,12 25 52,-6-15 1,3 1-512,3 5 0,2 1 464,0 1 0,4 1-86,-4-6 0,3 2 0,-2-3 86,3 4 0,-1 0 0,8 7 0,-3-3-430,-1 7 480,-12-9-33,-12-5 230,-12-7-107,-16-3 515,-14-3-381,-18-2 209,-8-3-397,15-8 1,0-2-59,-15 2-28,24-5 0,4-1 541,5-2-653,14-1-342,6 0-633,10-2-487,10-4-4156,32-16 2286,-3 3 2981,-13 4 1,1 1 317,9-5 145,-4 2 173,-7 3 444,-5 3 335,-7 3 862,-7 4-340,-5 1 379,-2 2-1337,-1 1 554,1 0-331,4 0-358,5 0 363,7 0-418,9 0 38,10 0-202,-4-6 1,2-2-107,23-7-321,-20 1 1,0-3 348,15-13-101,-6-1 29,-5-3-12,-12 6 0,-6 4 117,-12 8-128,-5 5 11,-6 7 50,-2 2 709,-7 15-759,-2 2 274,-8 15-196,0-1-78,1 1-128,0 6 223,7-12-95,2 3 0,5-16 39,2-3-179,7-4 140,6-2-17,12-12-196,9-6 281,6-13-68,-11 8 0,0 0 128,11-8-212,4-1 84,-27 21 0,-9 6-67,-3 2 218,-3 4-61,0 6-45,3 15 112,-1-3-157,1 5 0,-1-11 201,-1-5-195,2-5 559,0-3-380,3-6-78,2-9 44,4-10-157,4-27-167,-6 13-1681,0-10-1607,-11 27-4034,-2 8 4437,0 7 1977,0 4-146,-3 9 270,-2 14 109,-3 10 0,3-6 0,1-8 0</inkml:trace>
  <inkml:trace contextRef="#ctx0" brushRef="#br0" timeOffset="1280">18981 3155 12466,'37'-36'924,"1"0"0,-5 3 0,-5 5 247,-10 9 778,-7 6-509,-7 6-365,-2 5 589,-15 5-768,-2 5-330,-12 4-527,4 4 470,4-1-509,7-4 0,5-1-72,6-3 128,13 2-56,7 0-572,26 2-536,-16-2-2544,4-1-3860,-25-3 4644,-5-2 1591,-4-1 1277,-1-1 0,1-1 0,0 0 0</inkml:trace>
  <inkml:trace contextRef="#ctx0" brushRef="#br0" timeOffset="2005">18698 2946 22032,'30'14'933,"0"0"0,20 16-709,-35 0-56,-4 3 56,1 2-224,-3-1 0,2 0-51,-1-5 180,2-4-95,0-4 39,5-5 291,-5-7 95,4-12-341,-4-17 380,2-17-414,0-17-25,-6 23 0,0-3-23,2-16 1,0 0-233,-2 13 0,-1 0 156,3-8 1,-2 3-723,3 0-195,-3 15-1054,-1 13-795,-3 9-504,-2 20-1659,-2 10 3334,-5 15 486,-7 6 289,-9-12 1,-6 1 859,-3-3 0,0-1 0,5-5 0,0-2 0,-14 7 0</inkml:trace>
  <inkml:trace contextRef="#ctx0" brushRef="#br0" timeOffset="2732">18422 3180 16667,'2'9'4536,"0"-2"-3875,-2-7 202,0 0-863,34-15 129,-11-1-112,29-15-17,-18 2 0,-4 1-56,-4-1 62,-5 2-6,-9 3 0,-3 3 134,-6 6 180,-2 5-124,-1 5-106,-5 3 118,-5 4-158,-8 8 192,-6 6 195,-2 9-426,-1 3 600,0 3-448,0 13-45,9-10 12,5 9-124,10-14 0,8-3 11,9 1-241,10-5-498,32 2-67,-8-11 44,-15-7 1,0-2-2023,15-1-2156,-4-3 207,-2 0 3484,-8 0 376,-8 0-141,-7 0 1003,-8 0 0,-5 0 0,-4 0 0</inkml:trace>
  <inkml:trace contextRef="#ctx0" brushRef="#br0" timeOffset="3988">20973 2745 22105,'-55'-6'406,"0"1"1,0-1 0,4 3 0,1 2 0,7 4-234,8 7 1,5 4-174,2 6 0,4 3 5,-9 30-184,16 7-624,25 0 705,3-29 0,7 0-23,20 6 1,6-2 72,-11-10 1,1-1-355,12 4 1,-2-4 401,0-1 449,-15-7-342,-16-8 520,-10-3-308,-17-4 54,-11 0-53,-15-1-295,5-3 0,1-3-109,-14-5 705,-5-13-1102,38-6-925,17-9-230,22-13 911,-3 20 0,3 0 77,7-5 0,4-1 526,0 0 1,4-3 0,-2 2-160,4-4 0,0 0 367,-7 7 0,1 0 1,-4 4 187,-4 4 0,-4 5 342,12-12 404,-12 14-556,-12 12-44,-6 12 779,-4 20-661,-9 17-205,-2 9 0,-3 4-622,0-9 0,0 0 326,2-4 1,-1 3-1,1-4-37,-2 4 0,2-3-205,3-3 1,0-1-251,-3 26-1237,7-11-1417,6-12-1903,8-11 172,11-13 3855,-4-10 911,0-24 74,-13-22 0,-4 14 0,0-7 0</inkml:trace>
  <inkml:trace contextRef="#ctx0" brushRef="#br0" timeOffset="4881">20897 3007 22032,'35'-17'62,"0"0"0,17-10-73,2 16 0,2 4-702,-20 0 1,-5 1 712,21-6 389,-15 2-287,-12 3 210,-11 0-4,-7 5 51,-4 0 615,-3 2 336,-7 4-1091,-3 5-146,-7 5 22,1 4-95,3-1-392,6-4 386,3-1-582,6-6-213,20-3 566,0-5 196,16-7 39,-11-4 0,-5-2 22,-7 5-22,-8 4 34,-4 4 235,-3 4-208,0 7 163,-5 16-224,4-2-61,-4 9 61,9-14-241,8-4 95,10-7-145,10-3 190,26-19 62,-14-4 33,-14 1 1,-3-2 5,2-21 0,-8-2 308,-9 1-6,-6 6 673,-4 9-606,-6 11-369,-6 8 152,-6 12-119,-13 41-33,10 3-343,9-7 0,2 2 298,4-7 0,4-1-140,3 1 1,2 0-88,2-3 1,1 0 206,2-3 1,3-1 27,3 2 1,-1-1 36,5 7 0,-2-3 95,-14-23 146,-3-7 386,-1-2-153,-1-12-245,-2-3-229,0-13 6,0-4-45,4-6-54,11 6 1,5-1 86,13-19-393,-3 15 0,3 1 362,-6 8 1,1 3 36,0-1 0,1 0 0,20-18-67,-6 8 33,-8 8-61,-16 13 190,-5 7 208,-19 15-29,-6 7 558,-9 11-182,-3 2-594,3 1-56,4-3 0,10-3 84,4-4-33,33 4-332,-1-9 7,27 4-1154,-10-13-1356,-5-2-4470,-9-3 3278,-9-1 1825,-8-13 908,-7-1 1243,-3-11 0,-3 12 0,0 4 0</inkml:trace>
  <inkml:trace contextRef="#ctx0" brushRef="#br0" timeOffset="7147">18268 3754 22279,'-38'10'177,"1"1"1,2-1-1,8 4-177,9 15-5,9 5 89,4 5-151,9 2 67,8 1 0,9-1-73,9-4 129,10 3-56,-14-15 11,0-1 280,-19-15 527,-4-4-236,-5-2 51,-7 1-375,-23-1-258,2 0-224,-12-1 173,16-2-828,9 0-1092,7 0-1788,6 0-1808,8-6 1859,10-5 2307,9-8 97,20-13 1304,2-2 0,-14 8 0,-8 8 0</inkml:trace>
  <inkml:trace contextRef="#ctx0" brushRef="#br0" timeOffset="7364">18578 3652 24637,'-6'41'123,"0"0"0,1 0 1,-2-1-130,1-7 0,0 2-140,-2 12 1,0 1 5,1-13 0,2-1-847,-2 9 0,1-3-1595,-1 8-502,2-9-2769,3-9 3736,1-10 615,1-10 1502,-1-13 0,0-6 0</inkml:trace>
  <inkml:trace contextRef="#ctx0" brushRef="#br0" timeOffset="7521">18355 4094 21965,'43'-41'28,"0"1"0,-2 2 0,0 6-34,-10 18 1,1 4-522,-2 0 1,1 2-3008,26-5-2471,-6 5 6005,-15 6 0,-2 0 0,-3 0 0,11 2 0</inkml:trace>
  <inkml:trace contextRef="#ctx0" brushRef="#br0" timeOffset="8957">20866 3064 20167,'57'0'37,"0"-1"0,1 0 0,1 0 0,0 0 0,0 0-4,-7-1 1,0 0 0,-1-1-215,-3 1 0,-1 0 0,-3 0 181,8-3 0,-5-1 34,15-1 858,-28 2-870,-18 0 914,-8 0-448,-41-3-270,-18 1-151,2 4 0,-6 0-368,13 2 1,0 1 0,-2-1 389,-3 1 1,-1 0 0,1 0-6,0 0 0,1 0 0,1 0 296,-11 0 0,4 0-344,16 0 0,5 0-2,-4 0-51,43 0-190,48 0 207,-2-2 0,9-2-606,-9 1 1,5-2 0,0 0 593,-9 1 1,1-2 0,0 1 0,-1-1 39,13-2 0,0-1 0,-3 0 282,-9 2 1,-2-1 0,-3 1-311,3-2 0,-6 0 340,6-2-172,-23 3-135,-17 4-33,-10 0 2285,-20 1-2117,-27 1-168,9 1 0,-3 0-95,-7 1 1,-2-1 298,-6 1 1,-1 0-80,12 2 0,-2 1 0,3-1-125,-5 1 0,1 0 75,-8 3 1,4 0-143,-3 1 67,20-3-207,20-1 72,40-2 135,36-1-6,-14-3 1,3 0-303,9 0 0,3-1 295,-16-1 0,2-1 0,-4 0 13,2 1 0,-2-1 0,3-1 0,-7 1 1018,-14 4-957,-11 0 130,-35 5-191,-34 12 39,5-2 0,-8 1-491,11-1 1,-3 1 0,-5 0 452,-3 1 0,-5 2 1,0-1-1,4-2-398,3 0 0,4-2 0,-1 1 413,-10 2 1,-2 1 0,12-4-39,0 0 22,27-4-650,17-5 645,26 0-314,31-2 120,-12-3 0,4-3 22,3 0 0,4-3 0,-3 0-297,-2-1 1,-2-1-575,11-4 1,-8-4-2968,-19-6-1648,-12-2 4168,-14-4 767,-17 2-56,-14 2-129,-23 6 913,-2 5 0,18 8 0,13 2 0</inkml:trace>
  <inkml:trace contextRef="#ctx0" brushRef="#br0" timeOffset="9472">20113 2176 22128,'-5'46'298,"1"-1"1,-1 12 0,1-3 20,-2 8-575,3-23 0,2 0 307,0 6 195,1-6-246,0-8 23,0-6-28,3-7-1238,7-8-298,6-4-1365,11-15-1009,3-10 124,7-19 1966,1-9 1142,-19 18 0,-3-3 683,2-8 0,-3 1 0,1-4 0,-3-4 0</inkml:trace>
  <inkml:trace contextRef="#ctx0" brushRef="#br0" timeOffset="9706">20157 2095 22102,'44'-28'-251,"0"0"0,0 0 0,4 0 0,1 1 0,-6 5-684,-10 11 0,-2 2 239,5-1 1,-4 3-3024,-6 4 43,-13 5 2096,-5 4 529,-6 5-293,-11 9 1397,-19 12 0,12-14 0,-9 4 0</inkml:trace>
  <inkml:trace contextRef="#ctx0" brushRef="#br0" timeOffset="10407">20093 2296 19501,'38'-3'3,"1"0"1,4 0 0,-4 4-4,-4 11 0,4 7 23,-27 10 22,-5 1 5,-5 1-50,-2-6 90,0-4 100,0-7-190,0-6 0,0-5-157,3-3-414,2-8-23,8-10-594,22-32 852,-3 8 308,-9 12 0,1 2 23,8-5 10,-5 10 275,-5 11 314,-7 6 28,-4 5 470,-5 9-375,-2 5-297,-2 10 45,-2 3-387,0 0 146,0-1-224,0-3-151,-1 0-275,0-10-1001,0 0-198,9-11-548,6-10 817,11-9 1143,6-12 787,-8 6 0,-1-1 844,9-9 189,4-4 152,-22 24-897,-7 8-246,-4 3-252,-2 6-274,0 6 555,0 6-544,-2 6 89,0 0 124,0 3-163,1-11-45,2-1-27,5-10 576,4-5-616,7-10 101,3-8-28,10-30-28,-9 13-84,3-13-252,-14 25-442,-5 10-1413,-3 7-2637,-1 5-1366,-1 4 4205,1 7 639,1 0-212,3 11 630,1-1 0,-1-4 0,-1-5 0</inkml:trace>
  <inkml:trace contextRef="#ctx0" brushRef="#br0" timeOffset="11923">18865 3948 21814,'-41'23'91,"0"-1"1,2-3-1,11-1-287,19-7 129,4-2-235,5-4-801,23-2-73,-2-2 273,21-9 30,-6-5 777,-2-11 18,-1-1 78,-7 0 526,-5 5 1458,-7 5-1234,-7 7-403,-3 3 493,-4 5-700,-1 6 0,-2 4 12,-2 7-51,-2 3-90,4 0-11,0-2-348,5 1-72,6-9-118,8-1-229,9-8-112,5-10 801,4-6-68,1-12 227,-12 1 1,-1-1 338,6-12 559,-1-12 52,-21 25-487,-4 10 458,-9 6-548,-4 7-309,-11 2 23,-3 12-95,-2 8-56,2 19-152,14 0 1,3 3 100,2-8 1,2 1-379,2 13 0,3-1 269,3-13 0,2-3 26,9 27 195,4-11-78,-2-11 0,-5-11 510,-4-8-46,-5-9-150,-2-2 605,-7-5-913,-3 0 95,-8 0-101,-1-2 11,0-2-145,5-2 134,4-4-336,6-3-409,9-17 459,6 5-576,8-8-539,2 12-1209,-1 6-1798,-4 4 112,-3 6 1759,1 2 2537,0 2 0,-5 1 0,-2 0 0</inkml:trace>
  <inkml:trace contextRef="#ctx0" brushRef="#br0" timeOffset="12357">19355 3939 20028,'4'-4'1209,"-1"1"-985,-3 3-420,-28 63-1338,15-35-945,-3 11 0,0-2-2556,8-16 3595,5-7-183,2-7 1623,7-11 0,-4 2 0,4-4 0</inkml:trace>
  <inkml:trace contextRef="#ctx0" brushRef="#br0" timeOffset="13013">19362 3932 17249,'10'-35'821,"0"-1"0,8-14-541,-14 70 33,4 5-21,3 3-214,-1-2 336,2-1-335,-3-4-6,3-1-1,-3-9-10,5-1-62,-1-8 39,5-3-78,3-8 39,4-4 0,-2-9-78,1 3 173,-4 2-78,-5 6 72,-2 5 415,-6 3-358,0 3-141,-3 6 208,4 1-179,4 6 100,7-2-44,27-3 5,-3-4-95,20-6 0,-17-8-11,-4-6 111,-8-12-60,-10-4-40,-9-5 0,-9-1 812,-13-10-285,-6 17 38,-10 1-481,-3 22 140,0 6-224,4 16 0,5 12-134,8 20-51,5 10-153,7-25 1,4 3-190,7 14 1,4 0 114,-3-11 1,1-1 242,7 11 1,-2-1-34,4 9 169,-8-5 66,-6-10 68,-7-8 409,-2-10 0,-4-5 1020,-15-3-1210,-1-8 729,-14 0-982,6-6 129,2-4-196,2-7-101,5-9 40,2-9-869,5-5-4643,1-16-751,5 11 3120,-1-6 1569,3 13 1635,-1-5 0,2 18 0,-1-3 0</inkml:trace>
  <inkml:trace contextRef="#ctx0" brushRef="#br0" timeOffset="13146">19783 3754 23545,'-29'-45'3,"-1"0"1,5 6 0,5 9-2721,11 20-7114,6 8 7127,29 22 1371,-5 2 821,2 3 0,-1 2-551,9 21 0,-12-14 0,-7-9 0</inkml:trace>
  <inkml:trace contextRef="#ctx0" brushRef="#br0" timeOffset="14363">22448 3907 19188,'-1'62'699,"0"0"1,-2 0 0,0 0-627,0-1 0,-2-1-403,0-4 1,-2 1 365,-1 7 0,0-3-25,2-16 1,-1-2-12,0 3 0,0-4 271,1 2-226,1-18 122,1-13-161,1-14-12,-3-21-89,1-27 69,3 8 1,1-8-536,1 2 0,0-7 1,1-2-1,0 4 527,1-2 1,1 1 0,0-1 33,-1 1 0,1-3 0,0 2 0,1 7-320,2-2 0,2 6 286,-1 9 0,1 4 135,12-11-106,8 7 5,8 14-3,-3 20 0,1 7 87,19 24 528,-18-6 0,-3 6-542,-11 2 0,-5 2-67,-2 1 0,-3 0 326,-2 0 0,-3-1-329,-3-1 0,0-2 50,-2 24 107,-6-11-96,-2-11 130,-9-14-191,6-11 879,1-22-1221,7-17-16,7-21 346,10-9-9,-4 29 0,4 1 21,3 2 0,3 3 8,10 3 1,3 5 75,16-3-84,10 25 0,-28 17 134,-11 19-55,-8 3 55,-8 2 56,-4-3-117,-2-5 443,-4-8-18,-7-10 331,0-9-790,-1-11-39,7-18-325,4-14-252,6-18 437,13-8-261,-6 27 1,4 0 302,3 1 0,4 1 98,10-5 0,2 3-6,14-9 6,-17 18 0,-2 6 0,-2 7 320,-10 6 49,-9 12 23,-5 7 196,-10 14-554,-3 5 201,-7 1 29,4 6-309,4-17-364,20-3-235,13-18 330,20-12 225,4-8 55,0-15 34,-23 2 0,-4-3 269,2-19-185,-10 18 0,-7-1 263,-19-8-16,-9 9-326,-18 11-10,-9 10-141,-4 13-1283,2 15-2889,11 10-2711,16 11 3948,46 10 3081,10-27 0,5-4 0,13 13 0,-19-23 0,0 0 0</inkml:trace>
  <inkml:trace contextRef="#ctx0" brushRef="#br0" timeOffset="15538">23845 3773 22929,'-55'12'713,"-1"1"0,5 0 0,4 1-601,17 1 0,4 2-121,-2 7 1,4 2-31,-2 11-448,9 11 134,34-22-560,13-5 241,17-10 667,9-6-91,-16-19 1,-1-5 56,-8 3 0,-2-3-459,10-18 1,-3-7 460,-11 6 1,-4-3 36,1-7 0,-1-1 0,-3 0 0,-1-1 14,-3 5 0,-3 0-11,-1 1 0,-1 2 76,-5 9 1,-1 1 632,2-22-253,-4 20 34,-2 17-493,-9 31 207,-3 23-177,3-3 1,-1 3-123,0 6 0,1 1 92,0 5 0,1 0 36,-1 1 1,0 0-33,2-4 1,1 2-691,-1 9 0,2-2 241,3-18 0,0-1-219,0 5 0,1-4-1195,2-9-29,6-14-1008,2-9 2846,9-17-706,2-10 455,3-17 301,1-10 723,-1-4 1047,-10 19 0,-2 1 61,3-11 113,-2 1-992,-9 30-431,-2 8 62,-1 3-516,-1 3 51,-1 10-118,1-3-51,8 8 51,6-7 0,10-2-5,3 0 16,-2-1-6,-4 3-5,-4 1 0,-6 4-151,-4 10 84,-2-6-343,1 4-626,3-10 129,5-6-152,6-3-302,7-4 589,5-10-7,23-20 774,-12-2-97,-14 10 0,-1-2 191,3-9 550,-8 2 257,-11 6 493,-5 8-62,-10 8 690,-19 9-1664,0 13 39,-13 7-392,15 8 33,6 4 59,8-2-349,7 0-422,14-6-273,10-4-772,15-9 233,9-5 273,-10-7 0,1-5 439,20-10 352,-22 2 1,-1-3 426,10-25 64,-25 17 1,-1-1 125,-1-3 1,-1-2 383,-2 0 1,-1-1 153,-2 0 0,-2 0 716,2-27 170,-6 10 150,-4 5-1629,-4 21 5,-1 6-280,-3 26 123,-2 16-196,-3 20-230,3-14 1,0 2-867,-2 4 1,-1 2-2652,-8 18 0,-1 1 2872,5-16 1,-1-1 603,-4 10 0,0-4-530,-3 2 219,8-20 359,6-13 436,6-18 3118,3-13-1746,7-10-493,4-9-33,5 5 0,4-1 666,12-15-356,-9 15 1,1 3-9,11-2-128,-5 14-208,-7 9-162,-8 20-17,-8 6-482,-16 33-336,-3-11-1641,-11 13-2890,4-24 566,6-8 2956,5-9-178,5-10 1372,22-29 0,-14 17 0,13-18 0</inkml:trace>
  <inkml:trace contextRef="#ctx0" brushRef="#br0" timeOffset="15638">24917 3513 22111,'-50'-30'-1229,"1"0"0,-2 26 0,-4 8 0,10 4 1,6 10-1,-3 11 0,0-1 0</inkml:trace>
  <inkml:trace contextRef="#ctx0" brushRef="#br0" timeOffset="16272">25215 3536 19983,'-27'30'767,"3"-3"-493,15-13-274,0 2 0,0-2 17,1-1 61,1-3 6,3-4-50,2-2-12,2-4-22,9-8 0,7-2-72,13-6 72,8 3 0,5 5 0,3 3 5,-2 17 1,-6 6-6,-6 27-17,-15-10 17,-5 7-118,-10-21-1091,1-8-729,4-6-241,5-5-1490,18-24 3669,-4 4 969,11-20 924,-13 11-39,-3 4-207,-4 6-409,-5 4-1159,-4 7-79,-3 3-762,0 3-2179,1 0-3814,11 6 5293,-1 0 17,15 4 1445,-4-4 0,-8-2 0,-5-3 0</inkml:trace>
  <inkml:trace contextRef="#ctx0" brushRef="#br0" timeOffset="16371">25788 3671 20224,'-9'-18'-9831,"0"3"9145,4 14 0,1 1 0,-1-1 0</inkml:trace>
  <inkml:trace contextRef="#ctx0" brushRef="#br0" timeOffset="42088">17490 5054 12595,'5'-61'1064,"0"0"0,-1 0 0,0 11 0,-1 3 1,-1 0-892,0 1 1,-1 0-1,0 3-213,-1-3 1,0 3 237,-1 3 1,0 0 143,-2-8 0,-1 0-289,0 15 0,1 2 45,-2-8 0,-1 2 601,1-2-693,-1 6 676,1 4-682,-1 6 134,0 2-10,0 7 512,1 2-619,1 6 152,1 2-169,1 2 0,1 1 0,1 0-192,0-3 260,4-1-68,8-5 84,32-15-117,4 1-408,-12 5 1,2 0 440,-3 2 0,0 0-73,2-1 0,1 0 123,1-2 0,2-1-50,-1 1 0,1 1 0,0-1 0,1 0 31,-2 2 1,1-1-388,0 2 0,0 1 356,-1 0 0,2 1-118,17-4 1,1 2 217,-15 4 1,-1 0-132,15-2 1,-2 1 30,-18 6 0,-2 0 0,0 0 0,0 0-54,1 1 1,0-1 53,3-1 0,5-1-34,10-2 1,7-1-1,-2 0-483,-11 3 0,-2-1 0,3 1 500,0-1 0,3-1 1,-1 1-1,-5 1 17,15-3 0,-6 0-167,-12 3 0,-3 0 119,-6 1 1,-3 1 52,23-8 456,2 0-461,-4 0 84,-4 2 395,-7 0-479,9 0-101,-15 2 2061,6-1-1960,-17 5 475,-3 1-425,-3 0 176,-2 1-226,6-4 34,-7 2 33,6-1-67,-8 4 0,0 1 0,-1 2-11,-1 1 11,0 1 0,-1 8 34,1 10 27,2 14 1,-6 6 0,-1 4-45,-1-7 0,-1 0-293,1 17 1,-2 0 275,-2-13 0,-1-1 0,0 1 0,-1 0-17,0-1 0,0-1 84,0-1 1,1 0-133,-1-1 1,2 1 64,2 13 0,0 0-14,1-12 0,0 0-190,2 10 0,1-1 204,5 12-118,3-4 269,1-5-196,2-5 45,1-5 617,2-4-650,1-4 129,2-3-96,13 5 56,-8-9 362,8 3-418,-16-12 13,-4 0-148,-3-2 219,-6 0-84,-3 0 73,-4-4 112,-2 0-56,-2-5 44,-8-1 354,-7 2-527,-14 0 201,-10 4-167,-11 1 56,-9 4-9,10-1 0,-3 0-508,12-1 1,0 0 387,-15 4 0,1 1 106,16-4 0,3-1-59,-1 1 1,0-1-9,1 0 0,0 0-159,1-1 1,-1-1 141,2 0 0,-3 1 17,-12 0 0,-1 0-48,13-2 1,0-1 111,-11 1 1,1 0-65,-15 2 0,0-1 56,2 0-73,28-6 0,1 0 17,-31 4 0,31-5 0,-2 1 25,-13 2 1,-1 1-26,11-1 0,1 0-364,-12 3 1,1 1 385,15-2 1,1 1-74,-28 8 609,4 2-558,5-2-79,3 2 214,2-4 164,-2 2-299,11-7 0,-2-1-51,-22 7-137,18-7 1,1-1 187,-18 5 0,-1-5 34,1 2-62,1 0 28,-1-1 0,2 1 14,16-3 0,0 0-14,-20 1 0,23-2 0,2-1 0,-11-2 728,5 1-728,2-2 213,5 1-314,3 1 236,5 2-118,-6 3 412,12-3-390,-2 2-39,15-6-50,2-1-62,4-1-846,0 0-2789,5-9-3395,7-9 5257,6-7 0,3-3 973,14-16 222,-10 14 0,1 1 80,15-6 610,-1 9 0,-14 10 0,-6 8 0</inkml:trace>
  <inkml:trace contextRef="#ctx0" brushRef="#br0" timeOffset="42938">17470 4876 12405,'-1'-7'4189,"0"0"-3030,1 7 701,0 0-1513,6 23 297,-1 5-593,7 25 69,-5-12 0,-2 1-75,0-11 0,0 0-285,1 11 1,-1 0 239,0 9 0,1-5-17,-2-5 62,1-6 73,-3-5-118,1-4 0,-3-8-23,1-3 637,-1-3-469,0-7-111,0-1 582,0-4-459,6-10-157,5-1-78,31-22 190,0 7-567,-9 8 1,3-1 454,-4 4 0,0 1-31,3-1 1,0 0-299,-1 0 1,1 0 308,-3 0 0,0 1-474,24-13-329,-10 3-1356,-10 4-5948,-11-2 6541,-12 9 1355,-6-2-1035,-8 10 1389,-6 1 1,4 3 0,-4 1 0</inkml:trace>
  <inkml:trace contextRef="#ctx0" brushRef="#br0" timeOffset="47496">17332 3560 19686,'-43'-12'213,"7"-32"-213,31-8-625,3 11 0,-1-3 518,0 4 1,1-1-237,-2-7 0,-1-3 334,-1-7 1,-1-3-371,1 14 0,0-1 0,-1-1 330,-1-4 0,1-1 1,-1 1 33,-1-2 0,0-1 0,0-1-54,2 10 1,-1-2-1,0 1 1,0 3 30,1 1 1,0 2 0,0 1 25,-1-4 1,1 1 0,0 4 3,2 7 0,0 3 8,-1-29-112,2 0-45,2 3 140,9 3-184,10 6 105,13 13 1,8 2 67,3 4 0,7 2 28,0 1 0,7-1 0,1 2-330,-12 7 1,2 1 0,0 2 0,2-1 333,7-1 0,1 1 1,2 0-1,0 0-214,3 0 0,0 1 0,1 1 0,0 0 210,-11 3 0,-1 0 0,0 1 0,1 1 0,0 0-7,0 0 0,0 0 1,0 1-1,0 0 1,0 0 25,11-2 1,-1 1-1,1 0 1,3 0-290,-9 1 1,3-1 0,1 1 0,1-1 0,-2 1 0,-3 0 276,-2 0 1,-3 0 0,-1 1 0,1-1 0,1 0-158,0 1 0,3-1 0,1 0 0,-2 0 0,-1 0 0,-4 1 150,2 0 0,-3 0 0,-2 0 0,1 0 108,12-1 1,-1 0-1,-2 0-161,-5 1 1,-2 0 0,-2 0 518,17-2 1,-5 0-467,-11 1 0,-3 1 806,-9 0 0,-2-1-800,24-4-34,-22 0 0,-1 0 28,13-5 2491,8-8-2435,-33 13 1318,-8 3-1374,-7 4 1029,-3 13-996,-2 18 1,-2 10-31,1 4 0,0 4-598,0 3 0,2 6 0,0 0 640,1 1 0,0 0 0,2 0-40,0 1 1,2 0-1,1 0-5,0-5 0,1 0 0,0-2-375,5 10 0,0-4 335,-1-10 1,0-3 56,-1-5 0,-1-1-226,0 1 1,0 0 208,0 1 0,0 3-135,-2 14 1,-3 0-99,-3-14 1,-6-1-57,-10 12 1,-9-4-759,-15-12 1,-10-4 917,0-5 0,-6-1 1,-3-1 128,3-3 0,-2-1 0,-2 0 0,-2 0-165,5-2 1,-3 0 0,-1-1 0,0 0 0,-1 0 183,7-3 1,-1 0-1,1 0 1,-2-1 0,-1 0-1,-2 0 218,-3 0 1,-3 1 0,-2-1-1,-1-1 1,1 1 0,2-2-1,3 0-387,-6 2 0,4-2 0,0 0 0,1-1 0,-3 0 205,5-1 0,-2 1 0,-1-1 0,2-1 0,3 0 0,5-2-127,-8 0 1,6-1-1,4-2-211,-10 1 0,6-2 221,13-1 0,2-2-3702,-19-7 68,12-11 2446,14-17 612,21-25 436,29 25 0,16-5 1,7-1-1,-2 3 143,-2 2 0,2 3 1,2 1-1,5-2 1,-1 2 0,4-2 0,4-1 0,1 2 1,0 1-1,-1 3-12,-3 4 0,0 3 0,0 1 0,0 2 0,1 0 0,0 1 47,1-1 1,0 2-1,0 0 1,0 1 0,1 1-1,-1 0 13,-1 2 1,1 0 0,-1 0-1,0 2 1,0 0 0,0 0 9,7-1 0,-1 2 0,1-1 0,-2 2 0,-1-1 0,8 0 0,-1 1 0,-3 0 0,-5 1 0,-5 1 0,-4 1 0,-4 0 0,-1 1 0,0 0 0</inkml:trace>
  <inkml:trace contextRef="#ctx0" brushRef="#br0" timeOffset="48040">20953 1850 12929,'51'-33'-41,"0"0"1,0 0 0,0 1-1,-1-1 1,-4 7 0,0-1-1,0 1 1,1 1 0,1 1-1,0 3-638,10-2 0,1 2 1,1 3-1,1 1 1,0 0 770,-8 3 1,0 0-1,0 1 1,1 1-1,-1 1 1,1 0-182,7 1 0,0 0 1,0 2-1,0 1 1,-1 1 306,-4 0 0,0 1 1,0 1-1,-2 2 1,0 1-113,6 4 0,-1 1 0,-2 3 1,-1 1-107,-5 0 0,-2 1 0,-1 3 0,1 5 96,-4 4 0,0 5 1,0 3-1,-2 1 0,-2-1 11,-1 1 1,-3 0 0,-1 1 0,0 3-40,8 9 1,1 3 0,-2 1 0,-4-1-54,-2 2 0,-4-2 0,-2 0 86,-1-2 0,-1 0 0,-1-1-90,-3-4 0,-1 0 0,-1-2 120,5 9 1,-2-2-132,-5-8 0,-2 0 100,2 11 1,-3 1-101,-8-13 0,-1 1-76,3 12 1,-4-2-1157,-16 11-3725,-18-13 2558,-21-19 1704,15-17 0,-2-6-44,-5-9 0,0-8 1112,-9-10 1,1-8-374,0-6 0,4-2 0,12 10 0,3 1 0,-10-15 0</inkml:trace>
  <inkml:trace contextRef="#ctx0" brushRef="#br0" timeOffset="48324">23261 2243 18899,'27'38'259,"0"0"1,0 1 0,-1-3 0,-1 0 0,-2-5-112,1-1 1,-1-3-351,-2 2 0,0 0 219,0-1 0,-2 0 25,-1-1 0,-1-1 363,15 21-405,6-3 201,-10-21-48,5-4 188,-7-31 254,7-26-341,-9 2 1,1-8-797,-4 3 0,0-5 0,0-2 542,3-7 0,1-3 0,-2-5-28,-6 12 0,0-4 0,-1-2 0,-1 1 0,-1 4-224,2-9 0,-2 3 0,-1-1-139,-2 7 0,-1-2 0,-1 3 1,-4 9-1443,-3 4 1,-3 6-4239,1-19 3892,-2 12 146,-2 7 2033,-2 11 0,1 9 0,2 8 0</inkml:trace>
  <inkml:trace contextRef="#ctx0" brushRef="#br0" timeOffset="70130">21102 1746 19064,'15'-29'508,"1"0"0,40 10 0,11 16-416,-7 15 0,2 11-1025,-16-7 1,5 4 0,-2 1-1,-4 3 979,0 7 1,-5 2 0,-2 3-17,-2 3 0,-2 2 0,-2 2-10,-1 1 1,-3 3 0,-1-1-103,-5-1 1,-2-1 0,0 0 81,-1 0 0,-1 0 0,-2-1-31,5 14 0,-4-1 31,-4 6 0,-4-1 33,-1-15 1,-4-2-12,-3 11 1,-4-2 108,-3-10 1,-5-1 38,-4 2 0,-6 1-100,-7 4 0,-7-1 120,6-14 1,-3 0 0,-3-1-657,-7 4 0,-3-1 0,-2 0 524,8-7 1,-1-1 0,-2 0 0,0-1 40,-1-1 1,-1 0-1,0-1 1,-1 0 75,-5 2 0,-2 0 0,1-2 0,4-1 39,2-2 1,4-2 0,-1-1-187,-2 0 0,1 0 0,5-3 821,-14 6-782,6-5-50,2 1 626,9-5-643,9-3 1740,9-5-2675,10-3 709,3-2-4064,5-1-322,8-9 1559,2-6 1826,7-9-122,-3-6 1349,-1-8 0,-9 18 0,-2-1 0</inkml:trace>
  <inkml:trace contextRef="#ctx0" brushRef="#br0" timeOffset="70373">20839 3446 21216,'-19'50'288,"0"1"0,0-1 0,0-1 0,1-1 0,1-2-137,-3 7 0,1-3-454,0 1 1,2-1 302,1-4 0,3 1-11,2 6 0,6-1 11,7-18 0,5-1-349,5 3 1,6-5-958,42-9-688,-23-16 0,3-3-1284,3-5 1,1-4 2311,4-3 0,-1-3 400,-1-4 0,0-5-189,-8 1 1,2-4 0,-3 1 754,6-5 0,-3 0 0,-2 3 0,-6 1 0,-2 1 0</inkml:trace>
  <inkml:trace contextRef="#ctx0" brushRef="#br0" timeOffset="73339">20062 4487 18319,'-1'-23'173,"8"14"29,24 25-202,6 16 367,-2 1 0,2 4-764,-5-7 0,1 1 641,0-1 1,3 2-1,0-3-787,-1-4 0,0-3 1,3 0 568,8 3 0,3-2 0,3-1 88,-9-5 1,1-1 0,2-1 0,1-1-80,3-1 0,1-2 0,2-1 0,3-1 130,-6-2 0,4-2 1,2-1-1,0 0 1,-1-1-1,-3-1-628,11 0 0,-3-2 1,0-1-1,3-1 562,-2 1 1,4-1 0,0-1 0,-2 0 0,-5-1-100,-6-1 0,-3-1 0,-2 0 0,0-1 1,13-1 1,0 0 0,-2-1-62,-3 0 1,-2-1-1,0 0-170,-6 0 1,-1 0-1,-1 0 227,15-6 1,-4-1 27,-10 2 0,-3-1-160,-6 0 1,-3 0 92,-6-1 0,1-2-20,10-11 1,0-3 30,-11 9 0,-1-1-45,7-9 1,-2 1-127,-2-4 862,-11 7-2160,-10 7 2106,-5 9-4364,-4 6 90,-5 5 2261,0 7 1544,-6 8 0,5-5 0,1 5 0</inkml:trace>
  <inkml:trace contextRef="#ctx0" brushRef="#br0" timeOffset="73647">22996 4270 21080,'51'33'170,"0"-1"0,-1-1 0,-1-3-170,-9-14 0,0-1-597,7 6 1,-1 1 613,-17-6 0,-1 1 109,1 3 0,-5 2 345,-11 6-337,-13 5-134,-17 4-264,-9 8-3629,-2-10 1,-2 0-986,-8 16 4026,15-18 1,6-1 851,14 9 0,5-20 0,6-2 0</inkml:trace>
  <inkml:trace contextRef="#ctx0" brushRef="#br0" timeOffset="80179">25574 1873 24844,'1'28'639,"0"5"-639,-1 11-89,-4 6-63,-3 3-632,-1-14 0,0 0-1121,-5 17-366,6-21 0,0-2-3991,2-1 4122,1-14 2140,-3-12 0,4-6 0,-2-4 0</inkml:trace>
  <inkml:trace contextRef="#ctx0" brushRef="#br0" timeOffset="80413">25304 1875 22761,'29'-34'-185,"0"-1"0,0 1 0,14-14 0,4 8-2044,8 16 0,2 9-896,-15 3 1,-1 3 1667,8-1 1,-4 6 874,-4 16-420,-18 6 294,-12 12 70,-8 5 314,-7-1 324,1-2 0,-2-14 0,3-6 0</inkml:trace>
  <inkml:trace contextRef="#ctx0" brushRef="#br0" timeOffset="80704">25908 2021 17479,'-12'59'1243,"0"0"1,3-13-1,-1-4-1056,-3-8 1,1-4 271,-4 2-144,7-11 318,3-7-286,3-8-174,2-4 309,4-27-499,9-4-33,10-28-604,-7 29 1,2 0 392,3-1 1,0 1-306,1 1 0,0 2-1579,20-17-1115,-3 10-1289,-4 11 1306,4 9 2459,-12 7-89,5 5 89,-14 5 1165,1 2-381,5-1 0,-11-2 0,3-4 0</inkml:trace>
  <inkml:trace contextRef="#ctx0" brushRef="#br0" timeOffset="81038">26412 1944 24083,'-31'10'266,"0"-1"0,-23 10-266,30-1 0,3 1-224,7-1 173,6 0-1282,4 2 941,10-9-140,5-1 392,10-9 39,3-7 101,1-4 140,-1-5 29,-5-1 150,-6 4 269,-6 5-353,-4 4 135,-3 3-471,0 10 101,-1 2-891,-1 12-537,-2-1-2336,2 2-1630,0-4 3126,2-4 873,0-8 1395,14-12 0,-11 1 0,11-7 0</inkml:trace>
  <inkml:trace contextRef="#ctx0" brushRef="#br0" timeOffset="81212">26412 1944 15855,'33'25'1282,"0"0"1,0-1 0,-12-2-762,-23-8-505,-3 8 80,-2 5-192,0 2-94,-1 0-1222,4-1-2324,1-6-2111,4-5 3993,8-8 1854,11-24 0,-7 10 0,4-13 0</inkml:trace>
  <inkml:trace contextRef="#ctx0" brushRef="#br0" timeOffset="81431">26614 2146 14493,'8'-8'2997,"-2"2"-2655,-6 6 150,0 0-492,2 21 0,2-14-257,4 15-214,4-21-1483,10-7 436,-5-1 359,8-4 396,-10 3-737,-1 4 4,-4 2 532,-3 0-228,-4 2-124,-2 5 1316,-1-4 0,0 3 0,0-4 0</inkml:trace>
  <inkml:trace contextRef="#ctx0" brushRef="#br0" timeOffset="81938">26701 2113 19216,'6'-5'1623,"-1"1"-805,-5 4-296,0 0-382,3 27-224,0-17 84,3 19-376,0-25 336,3-2-195,2-7 106,6-8-83,17-25 167,-3 4 45,12-12 0,-12 18 67,-3 10-17,-4 6 107,-8 8 207,-3 3 119,-7 21-483,-2 0-101,-6 20 67,-4-6-1428,-4 2-3731,-6-2-312,-1-3 3791,-2-8 1714,-4-8 0,11-9 0,-1-4 0</inkml:trace>
  <inkml:trace contextRef="#ctx0" brushRef="#br0" timeOffset="82063">26790 1713 9341,'0'0'0</inkml:trace>
  <inkml:trace contextRef="#ctx0" brushRef="#br0" timeOffset="83322">28136 1826 23495,'-11'48'113,"-1"0"1,1-2 0,-1-3-147,-6 16-1420,1 1-127,0-7-3181,2-3-1599,2-10 4343,0-16 2046,-2-9 1,6-12 0,0-3-1</inkml:trace>
  <inkml:trace contextRef="#ctx0" brushRef="#br0" timeOffset="83513">27947 1690 21763,'49'-16'-3277,"1"-1"0,-11 4 0,-4 9-1275,-6 26 1,-6 9 3319,3 24 274,-9 3 1650,-4 1-692,-5-2 0,-4-26 0,-1-7 0</inkml:trace>
  <inkml:trace contextRef="#ctx0" brushRef="#br0" timeOffset="84146">28245 2083 20274,'39'16'291,"6"-6"-283,-5-18 1,1-6-46,-7 4 1,-1-2-1043,13-8 1,0-2 831,-16 5 1,-1-2 221,-2 1 0,-1-1 387,19-18-362,-9 3 11,-11 5 371,-10 6 145,-8 6 122,-9 3 253,-8 8 795,-8 1-1154,-7 5 53,-4 0-434,-1 5 107,1 4-269,3 9-196,5 21 196,11-6-101,3 16-50,14-11-308,4-2 459,9-1-191,0-5 175,-1-6-74,-4-4 146,-3-7-56,-5-2 392,-3-4 1120,-3-3-868,-1 0-240,-2-1 16,-5 0-387,-3 1-66,-4-1-40,2 0-1081,3-2-453,4-4-1099,25-30 1558,4-4 803,-1 5 1,3-3-163,-2 3 1,0 0 506,1-3 0,0 0 280,1 0 0,-1 1-25,-1 1 1,0 1 242,-3 4 1,0 1 734,14-19-399,-8 14-16,-7 12-465,-8 11-348,-6 7 1331,-3 16-1184,-3 9 307,0 17-381,0-2 1,0 2-186,-2 22-560,0-20 0,0 0-833,-4 13-1071,-2-6-4616,1-7 3334,0-10 2738,0-10-11,0-12 1126,0-25 0,4 10 0,-1-15 0</inkml:trace>
  <inkml:trace contextRef="#ctx0" brushRef="#br0" timeOffset="84329">28965 1836 23976,'47'-20'-101,"-1"1"0,-3 2 1,-5 3-987,-7 5-1047,-7 3-1663,-12 1-2174,-6 2 4515,-15 2-830,-36 0 1491,-3 1 795,-2 0 0,0 0 0,9 0 0,-10 0 0</inkml:trace>
  <inkml:trace contextRef="#ctx0" brushRef="#br0" timeOffset="84629">27858 1799 20063,'47'-9'-929,"1"0"0,0 1 1,-1-1-1,0 1 1,-4 0-2509,4-2 1,-1-1 2713,15-5 1,-1 0-246,-20 4 1,-2 0 687,9-3 0,-4-1 280,1-5 0,-22 11 0,-6 1 0</inkml:trace>
  <inkml:trace contextRef="#ctx0" brushRef="#br0" timeOffset="87838">26648 2703 22934,'-22'44'323,"1"-1"1,-1 0 0,1-1 0,1-1 0,0-3-296,-2 4 0,1-3-453,1 0 1,-1 0 466,1-3 0,0 1-70,-5 10 0,0-1-376,7-13 1,0-1-359,-3 7 1,1-3-3103,0 1-3373,6-10 4516,8-15 2721,11-34 0,-4 14 0,6-20 0</inkml:trace>
  <inkml:trace contextRef="#ctx0" brushRef="#br0" timeOffset="88129">26494 2606 22498,'21'59'561,"-1"0"1,2-1 0,2-2-442,1-9 1,2-3-861,1 1 0,2-2 759,1-3 1,1-1 89,-2-4 1,0-3 178,-3-3 1,1-1-298,3 3 1,-2-1-2738,11 8 2622,3 3 80,-23-24-332,-3-5 750,-5-5-1258,-4-4-359,-4-2-1451,-2-1-3615,-4-4 5255,-6 3 125,-7-3 246,-9 6-370,-12 13 1053,-2 5 0,12-2 0,8-4 0</inkml:trace>
  <inkml:trace contextRef="#ctx0" brushRef="#br0" timeOffset="88513">25990 4184 22414,'-15'46'502,"0"0"0,-3 13 0,2-2-502,5-21 0,2-1-813,-3 12 0,2 0 353,4-13 1,1-2-2918,0 26-3311,1-7 3470,3-11 3218,1-8 0,0-16 0,0-4 0</inkml:trace>
  <inkml:trace contextRef="#ctx0" brushRef="#br0" timeOffset="88821">25930 4041 22436,'38'-12'-1968,"-1"-1"0,8 13 0,-3 9-1655,-2 34 1993,-13-12 0,-3 3 509,2 22-981,-7 3 1100,-7-2 1002,-5-1 0,-4-25 0,-2-7 0</inkml:trace>
  <inkml:trace contextRef="#ctx0" brushRef="#br0" timeOffset="89305">26249 4538 19964,'-34'26'816,"1"0"0,2-2 0,7-11-304,19-24-198,1-11-342,12-30-90,6 7-101,-2 12 1,2 2-359,15-10-375,3 4-99,-1 9-47,-1 6 100,1 7-721,11 1 1371,-11 5 348,7 1 292,-18 5 329,-5 1 845,-5 1-301,-4-1-157,-4 2 616,-2 0-951,-4 8-46,-12 12-408,1 2-219,-8 8 0,10-7-45,2-3-22,7 0-135,1-5-414,3-2-107,2-6 448,11-3 259,-1-3 10,8-1 12,-9-1 296,-3 0-156,-5 0-140,-1 0 240,-2 1-661,0 7-1046,0 1-2835,1 6-1109,2-4 4061,4-4 564,3-3-407,4-4 0,7-11 339,2-3 0,-7 0 0,-4 5 0</inkml:trace>
  <inkml:trace contextRef="#ctx0" brushRef="#br0" timeOffset="89646">26654 4360 18408,'9'-2'2639,"-2"0"-2079,-7 2-247,0 0-307,-12 52-12,5-24-137,-1 6 1,0 0-866,1-6-751,1-5-1198,2-7 867,3-6 830,1-6 565,5-29 1020,3 1 958,5-21 750,0 11-268,-3 6-472,-2 9 24,-2 9-483,2 5 73,-2 5-436,11 7-151,-4 1-315,5 8 1,-7-2-6,-3 2 73,-3-1-146,-2 2-521,-2-1-2616,-1 0-6474,-13 4 8239,0-6 84,-16 0 1361,4-10 0,8-3 0,5-1 0</inkml:trace>
  <inkml:trace contextRef="#ctx0" brushRef="#br0" timeOffset="89831">26030 4122 16219,'36'-15'-3277,"-1"0"0,2 6 0,-2 6 3221,17 18 0,-19 1 1,-11-5-1</inkml:trace>
  <inkml:trace contextRef="#ctx0" brushRef="#br0" timeOffset="90088">25823 4187 22454,'50'-22'-1281,"-1"0"1,0 1 0,-4 2-1,-1 0 1,-3 5-1731,2 6 1,-3 4 2032,-6 1 1,0 1-482,5 0 0,-1 1 1459,8 7 0,-7-4 0,-28 4 0</inkml:trace>
  <inkml:trace contextRef="#ctx0" brushRef="#br0" timeOffset="90805">27503 4006 20366,'-2'56'157,"1"0"0,-1-3 0,1-6-152,1 4 163,0-3 1055,3-8-1223,1-7 623,4-9-578,1-11 479,1-7-115,1-12 128,16-41-486,-4-3-10,-5 7 1,-2-3 14,-4 9 0,-2 1 3,-1 0 0,-1 1-177,2-25 84,-5 12-1831,-5 13-1047,-5 18-1591,-2 5-634,1 21 3720,2 5 1123,3 11-1106,2 7 1400,12 12 0,-9-19 0,9 2 0</inkml:trace>
  <inkml:trace contextRef="#ctx0" brushRef="#br0" timeOffset="91330">28103 4041 22817,'-32'8'1473,"-1"3"-1473,5 11 0,0 1-17,4 0-1747,9 4-174,9-10 106,17-1 510,13-11 829,13-4 493,2-2 68,-2-4 514,-10 1 2297,-9-2-1843,-10 4-510,-5 1-475,-3 1-85,0-2-436,6-6 11,8-7-359,13-13 370,9-12 232,-8 1 1,1-3 215,-8 10 0,0-1-39,4-11 0,-3 2 761,-1-6 572,-10 14-431,-6 14-23,-4 11-286,-1 5 678,-14 27-940,4 1 139,-12 24-431,12-1 67,3 5-145,7 1-309,13-1-946,7-3-375,13-8-2309,6-10-4305,15-10 7341,-13-12 34,7-6-116,-21-10 245,-4-4 818,-3-7 0,-9 9 0,-3-1 0</inkml:trace>
  <inkml:trace contextRef="#ctx0" brushRef="#br0" timeOffset="94822">26313 4983 22621,'38'37'270,"0"0"1,-1-2 0,0-4-229,-10-12 0,-1-1-421,28 16 531,-4-3-152,-3-4 0,-2-2-3,-10-10 0,1 0 3,21 5-542,-18-6 1,0-1 536,20 2 55,3 1 25,-3-3-75,1-3 0,-3-5 151,0-3-106,-1-7 75,-11-8 1,0-5-88,-10 2 1,0-2-266,13-10 1,-1-4 247,-12 4 1,-4-1-11,1-1 0,-2-1 220,-1-2 1,-1 0-168,-3 1 0,-1 0 65,-3 1 1,-1 1 284,14-22 207,-2-2-616,-13 20 72,0 0 894,-11 19-960,0 3 357,-2 3-363,-1 2 842,-1 3-847,1 1 269,-3 2-102,0 1-5685,-2-1-4308,1-7 6757,1-1 2257,1-6-73,4 2 246,11 4 235,36 3 409,-20 4 0,1 0 0,21 2 0,-12 0 0</inkml:trace>
  <inkml:trace contextRef="#ctx0" brushRef="#br0" timeOffset="95813">27682 5105 20190,'23'34'386,"0"-1"1,2-3-1,4-8-168,34-18-802,-26-7 0,1-3 587,5-3 0,0-2 103,3-6 1,2-4-730,0-6 1,2-4-1,-1-1 640,-8 3 0,-2 0 0,1-3-1,0-1 1,3-2 0,-2-1 0,-2 0-34,1-5 0,-3 0 0,0-1 17,0-1 0,-1 0 0,-1 0 0,-5 3 0,-1 0 0,-2 1-26,-3 3 0,-2 1 1,1-3-3,3-12 0,1-3 0,-4 2 16,-5 11 1,-3 2 0,1-3-297,3-10 0,1-2 0,-4 3 282,-1-8 1,-5 3 25,-2 0 0,-3 0 0,-1-6 0,-1 0-59,-1 2 1,-2 0 58,1-2 0,-2 0-17,-1 2 0,-2 1-101,0 4 1,-1 2 145,-3-3 0,-2 1 39,0 6 0,0 0 405,-1 1 0,-1 0-301,-2-11 0,-1 2-149,5 18 1,0 1-21,-1-7 1,0 4 860,1 0-852,4 10 1437,2 8-1806,2 7 846,1 8-1944,-1 3-1145,-1 7-2759,0 6 2284,-2 6 1822,-1 7 1254,-3 9 0,5-14 0,-1 2 0</inkml:trace>
  <inkml:trace contextRef="#ctx0" brushRef="#br0" timeOffset="96013">29136 2296 22257,'-32'29'196,"-1"0"0,0-1 0,-13 14 0,3-1-196,17-10 0,2-1-1107,0 0 1,1 2-1821,0 6 1,3 0-2311,-2 7 3394,9-3 1843,43-64 0,-18 15 0,17-23 0</inkml:trace>
  <inkml:trace contextRef="#ctx0" brushRef="#br0" timeOffset="96321">29065 2245 23719,'29'50'97,"0"0"0,1 0 1,-3-4-1,0-1 1,-1-8-26,-1-11 1,0-4-73,22 19 0,-6-6-22,-7-7 100,-9-8 40,-6-6-118,-7-5 246,-5-5-240,-3-2 50,-3-2-9887,-1 0 4125,-3-2 4356,1 0 1350,-2-1 0,3 1 0,0 2 0</inkml:trace>
  <inkml:trace contextRef="#ctx0" brushRef="#br0" timeOffset="97246">29972 3222 17876,'-9'45'347,"0"0"1,1-2 0,0-3-259,-2 13 231,5-5-281,1 8-28,3-22 45,1-1 129,0-23 173,0-6-218,0-6 34,0-13-169,0-13-5,0-18 6,5-3 0,0-4-798,-1 12 1,1-2 791,3-17 0,2 0 0,-3 18 0,1 2-44,0 1 1,0 0 68,0 3 0,1 2 64,0 2 1,1 2 157,8-24-214,-1 12 85,-3 12-118,-4 13 235,-4 14 1391,-3 16-1346,-3 13 245,-7 16-463,-3 5 180,-7 2-242,-4 1-205,4-16 0,0 0-3049,-9 17-171,9-20 0,2-1 1330,-3 4 851,8-9-144,3-10 1388,16-7 0,-6-6 0,7-2 0</inkml:trace>
  <inkml:trace contextRef="#ctx0" brushRef="#br0" timeOffset="98638">29972 3219 15389,'20'43'2919,"2"-10"-1731,13-53-1149,3 1-228,-9 0 1,0-1 188,23-13 0,-1-3-34,-3 0 135,-8 3-28,-10 5 93,-10 9-110,-10 7 554,-6 7-67,-16 7-117,-4 9-85,-14 7 130,-1 9-213,-2 3 132,2 2-160,3-2-230,0 11-146,12-13-223,3 3-46,16-15-448,11-8 119,11-2 223,13-7-146,7-10 241,3-7 196,0-10-61,-3-3 252,-6-1-62,-1-6 779,-17 13 263,-3 0 90,-15 17-539,-3 5-251,-3 2 291,-5 2-307,-13 15-124,3-2-28,-5 13-146,14-9-40,5 0-285,5-3 96,9-3-314,8-6-73,11-1-190,3-5 66,5-11-671,12-24 73,-12-6 733,-15 10 1,-2-2 162,6-22 515,-4-3 498,-3 0 415,-4 4 2022,-6 0-1742,-5 22-157,-3 5-744,-1 21-225,-1 9 34,-4 12 368,-3 11-323,-7 14-146,-1 8 0,0 5-50,1-3-264,3 9-559,6-20-175,2 0 275,9-26-151,6-6-84,7-9 739,7-10-11,0-8 314,6-20 156,-11 12 762,0-6 112,-13 22-156,-5 4 44,-1 6-442,-1 1-309,0 8-167,0 2 139,-2 17-178,1-7 5,-1 7-745,2-10-841,0-2-1601,5-3-386,2-4 1747,8-4 560,12-7 588,-4-8-257,10-7 219,-7-6 716,-1-1 5119,-5 3-1479,-4 3-2049,-8 7-163,-4 6-425,-3 4 347,-1 5-1014,0 6-252,0 4 129,0 8-213,0 1-68,0 3-396,-1-1-1195,-1 1-4574,-2 3 4564,2-12 375,0-1 403,2-12 891,5-11 33,2-5 1111,5-9 166,2-2-156,-1 2 218,0 4 757,5 4-1127,-6 7-285,2 3-191,-7 5-44,-2 7-308,-1 2-124,-2 10 57,1-2-112,3 9-254,3-10-676,7 1 101,3-12 5,2-3 476,5-11 353,-3-7 0,1-14 207,-6-7 325,-5-5 2331,-5-11-1531,-5 18-436,-2 2-487,-5 24-409,-1 12 134,-2 15-134,3 14 0,2 17 29,2 8-4,5-15 1,2 1-26,0 19-107,1-23 1,-1-2 207,-2 5-101,-2-5-107,-6-8-1260,-12-5-7404,-10-6 5797,-15-7 2312,7-10 0,0-3 0,1 2 0,-10-7 0</inkml:trace>
  <inkml:trace contextRef="#ctx0" brushRef="#br0" timeOffset="98804">31070 2437 8791,'51'23'-507,"0"0"0,-5-1 1,-7 1-1,-14 10 0,-9-11 1</inkml:trace>
  <inkml:trace contextRef="#ctx0" brushRef="#br0" timeOffset="99121">31612 2611 22307,'-29'49'141,"0"-1"1,11-8-1,2 1 1,4-3-78,4-4 1,4-2-235,2 11 1,2-2 612,6 7-197,-2-9 100,1-10 29,-9-6-294,-10-7-893,-7-4-9019,-16-4 5811,15-4 2788,3-6 1232,44-13 0,-16 8 0,19-7 0</inkml:trace>
  <inkml:trace contextRef="#ctx0" brushRef="#br0" timeOffset="99271">31712 2939 19216,'-8'-51'-9831,"4"9"7221,12 35 2610,-3 2 0,-4 3 0,-1 1 0</inkml:trace>
  <inkml:trace contextRef="#ctx0" brushRef="#br0" timeOffset="107573">25431 5978 22322,'-19'45'70,"-1"0"1,0 0 0,2-2 0,1 0-1,2-4-132,2-1 1,3-3-607,2 1 1,1 0-336,1-3 0,1-1-4581,0 26 767,3-9 4817,5-3 0,-2-22 0,2-5 0</inkml:trace>
  <inkml:trace contextRef="#ctx0" brushRef="#br0" timeOffset="108063">25416 6005 19960,'25'40'5,"0"0"1,1 1-1,-3-4 1,1-1 0,-1-1-6,8 11 0,-1-4-329,-9-11 1,-1 0 334,3 6 0,-3-2 100,-8 2 424,-6-9 164,-11-8 569,-9-6-530,-10-6 303,-25-4-963,10-6 584,-9-8-657,22-9-308,11-9 84,7-8-324,20-7 88,14-6 1,-5 21 0,5 1 341,4-1 1,5 0 61,17-6 0,3 2 56,-14 11 0,0 1 42,11-2 0,-3 5 25,2 7 280,-15 10 387,-15 14-129,-12 9 151,-6 12-353,-7 18-111,2-16 335,-2 8-694,3-24-6,7-5-465,8-4-90,12-6-956,13-3-1867,7-5-2402,8-8 3623,-16-2 1,0-2 1579,16-8 34,-20 8 1,-3 1-444,2 5 1059,-8 3 0,-12 5 0,-5 0 0</inkml:trace>
  <inkml:trace contextRef="#ctx0" brushRef="#br0" timeOffset="108414">26815 6036 26922,'0'-42'-4245,"1"9"644,2 41-3508,0 4 4959,0 11 1169,-2 6-1371,-22 28 1977,8-28 0,-2 1-304,-7 9 1,-1-1 0,-5 2 0,10-11-1</inkml:trace>
  <inkml:trace contextRef="#ctx0" brushRef="#br0" timeOffset="108729">25794 6820 24043,'44'-10'-1,"0"0"0,0-1 0,-1 1 0,-1 0 0,-1 0 31,5-3 1,-3 1-356,-1 1 0,-2 0 325,-6 2 0,-3 2-45,14-4 284,-17 7-239,-16 2 525,-16 2-525,-14 5 123,-17 2-123,-10 7-1053,-6 1-986,-1 1-4917,6-1 1185,10 0 5771,24-2 0,4-4 0,15-5 0</inkml:trace>
  <inkml:trace contextRef="#ctx0" brushRef="#br0" timeOffset="111731">28238 4534 22134,'0'48'360,"0"-1"1,0 1 0,1 2-1,-2 1 1,1-1-311,1 0 1,-1 1-1,-1-1-831,1-1 1,0-1-1,0-1 820,1 17 1,-2-4-4,1-10 0,0-3 112,1-9 0,-2-1-148,2-3 0,-2 0-76,1-1 1,0 1-533,0 14 1,0 0-69,0-15 1,0-1-1070,1 8 1,-2-4-2459,1-9-59,0-14 2637,0-25 1625,2-39 0,-1 22 0,1-17 0</inkml:trace>
  <inkml:trace contextRef="#ctx0" brushRef="#br0" timeOffset="111948">28372 4499 21022,'-33'39'169,"0"0"0,0 0 1,2-2-1,0 0 1,2-3-162,-3 3 1,2-1-413,2-3 1,0 0 173,4-4 1,0-1-2596,-14 19-3857,12-11 3363,12-17 3319,7-7 0,7-12 0,0 0 0</inkml:trace>
  <inkml:trace contextRef="#ctx0" brushRef="#br0" timeOffset="112265">28281 4356 23287,'33'49'272,"1"0"1,-2-4 0,-3-3-234,2 0 247,0-2-286,4 7-28,-11-15 123,0 4-45,-12-21-50,-5-5 0,-1-4 40,-2-4-40,-1-1 0,-2-1-135,1 0-1651,1 0-1765,0 0-2874,1 0 3272,1 0 2458,-2 0 258,1 0-789,-3 2 128,0 20 250,-1 5 0,0 0 0,0-8 0</inkml:trace>
  <inkml:trace contextRef="#ctx0" brushRef="#br0" timeOffset="114279">24979 7799 23467,'-14'47'119,"0"1"0,0-3 1,2-4-126,2 9-83,1-1-727,7-16 1,1-1-1956,-1 12-2528,2 8 773,0-30 4526,-10-7 0,7-9 0,-6-4 0</inkml:trace>
  <inkml:trace contextRef="#ctx0" brushRef="#br0" timeOffset="114488">24718 7609 23153,'29'-49'-34,"0"1"1,-1 4-1,2 10-845,15 20-410,-1 6-851,-4 19-2581,-6 9 660,-5 14 2677,-8 9 1384,-7-2 0,-2 0 0,-2-6 0,4 23 0</inkml:trace>
  <inkml:trace contextRef="#ctx0" brushRef="#br0" timeOffset="114746">25153 7813 18817,'8'56'650,"0"0"0,0-4 0,-2-5-146,-4 7-196,-1-4-224,-1-6 341,0-8-183,-1-11 139,1-10 716,-1-10-727,1-18-370,3-14-101,6-19 67,10-11-527,-6 28 0,3 0-125,0-1 0,2 2-1946,23-21-791,-12 23 1,3 3 565,15-6 2437,-17 15 0,0 2-913,10 4 135,-1 5 1198,-6 2 0,-12 1 0,-9 0 0</inkml:trace>
  <inkml:trace contextRef="#ctx0" brushRef="#br0" timeOffset="115013">25661 7829 22627,'-43'27'100,"1"1"1,4-3 0,7-4-269,17-10-1020,6-2 219,12-4-380,11-2 659,9-5 690,7-5 56,-1-4 303,-3-5 330,-4 5 78,-8 1 17,-4 6-431,-5 1-185,-3 3-168,-1 0-134,0 0-376,2 4-1377,0 3-2762,3 6 196,0 1 2016,2 0 1105,2-7 1332,-1-2 0,-3-5 0,-3 0 0</inkml:trace>
  <inkml:trace contextRef="#ctx0" brushRef="#br0" timeOffset="115181">25661 7829 17018,'41'24'726,"-1"-1"1,0 1-1,-14-3-451,-26-11-43,-3 9-75,0 3-119,-2 0-1393,2-1-2395,1-1-658,6-10 2634,4-2-208,12-23 1982,3-5 0,-6 0 0,-4 4 0</inkml:trace>
  <inkml:trace contextRef="#ctx0" brushRef="#br0" timeOffset="115354">25986 7833 15177,'4'-5'4039,"-1"1"-1469,-3 4-2525,14 53-45,-3-28-23,0 8 1,1 0-432,1-8-593,-4-3-2258,-3-1-2990,-4-2 4160,-9-7 2135,-11-4 0,7-5 0,-5-2 0</inkml:trace>
  <inkml:trace contextRef="#ctx0" brushRef="#br0" timeOffset="115514">25997 7537 20386,'-10'2'-9831,"11"4"5654,34 21 4177,-2-1 0,-15-6 0,-6-8 0</inkml:trace>
  <inkml:trace contextRef="#ctx0" brushRef="#br0" timeOffset="116029">27231 7563 23197,'-21'38'142,"0"0"1,-1-1 0,-8 16 0,5-5-641,6 4-220,7-18 1,1 0-3791,-5 14-2480,-2 8 4865,8-35 2132,0-9 0,4-9 1,0-3-1</inkml:trace>
  <inkml:trace contextRef="#ctx0" brushRef="#br0" timeOffset="116188">26997 7477 22027,'14'-37'-2067,"-1"0"0,10-17-2945,30 49 1427,-15 18 1843,2 15 1742,-17-3 0,-1 2 0,2 4 0,1 4 0</inkml:trace>
  <inkml:trace contextRef="#ctx0" brushRef="#br0" timeOffset="116363">27356 7743 20492,'-26'48'35,"-1"0"1,3-5 0,6-8-193,16-22-1681,1-5-3169,1-5 706,6-2 2184,6-9 2117,13-12 0,-11 8 0,3-6 0</inkml:trace>
  <inkml:trace contextRef="#ctx0" brushRef="#br0" timeOffset="117163">27363 7954 21948,'27'-45'-129,"1"1"0,4-8 1,-1 3-91,2 1 149,-12 18 0,-2 0-2,1-4 55,-7 10 17,-6 8 33,-4 9 1,-4 4 442,-8 6-78,-5 9 157,-12 7 240,-13 25-381,11-10-313,-5 8-67,22-18-101,11 0-1277,30-13 924,3-11-248,20-17 198,-11-16 420,-5-3 10,-6 0 40,-9 4 510,-9 7 156,-7 9 35,-5 8-426,-3 5-51,-7 21-163,3 4 79,-2 20-140,6-1 6,6 3-23,3-4 51,2-1 251,0 3-134,-4-13 152,-4 1-303,-8-16 45,-2-6-113,-4-3-581,6-7-522,2-16-437,9-12-323,13-26 830,-3 23 0,3-4-473,5-2 1,4-4 0,-1 3 1573,4-6 0,0 2 395,-3 6 1,1-1 0,-2 5 314,-3 6 1,-2 4 908,11-7 117,-12 15 101,-10 14 600,-6 43-1457,-8-1-893,1-4 0,0 3 249,-9 23-336,1-3 17,4-4 1437,4-11-1790,3-7-178,8-12-953,5-7-2101,10-10-2935,2-5 2543,13-33 2812,-11 2 526,-9-4 1,-3-2-227,1-19 0,-9 16 0,-2 12 0</inkml:trace>
  <inkml:trace contextRef="#ctx0" brushRef="#br0" timeOffset="117321">28078 7466 23444,'56'-21'-327,"-1"1"1,-5 1-1,-6 3-6299,-9 5 1114,-9-2 4011,-14 6-151,-13 0 353,-28 5 451,-12 5 0,7-2 0,8 2 0</inkml:trace>
  <inkml:trace contextRef="#ctx0" brushRef="#br0" timeOffset="117687">26908 7433 22806,'50'-18'190,"0"-1"0,0 1 1,-2 0-191,-7 5 0,-1 1-126,-1-1 0,1 0-964,9-3 1,-1 0-342,-15 4 0,-2 1-1585,7-3 1,-5 0-961,-2-2 2963,-14 3-102,-13 6 1115,-35 7 0,18 1 0,-19 3 0</inkml:trace>
  <inkml:trace contextRef="#ctx0" brushRef="#br0" timeOffset="118571">24747 7509 23623,'43'-24'84,"-1"0"0,1 0 0,-4 2 0,-1 1 0,-3 2 0,-4 4 0,-2 2-84,23-10 0,-7 5-33,-9 3 33,-5 3 0,-9 3 61,-2 1-128,-10 2 28,-2 1-415,-6 2-330,-1 1-980,1-1-2616,0 2-1781,1 0 4284,1 1 231,-2 10 1646,0 18 0,-2-12 0,0 9 0</inkml:trace>
  <inkml:trace contextRef="#ctx0" brushRef="#br0" timeOffset="123621">25654 8553 22043,'-36'44'232,"-1"0"0,4-2 0,6-3 70,9 11-302,7-3 67,6-4 107,3-5-113,8-5-21,9-5 18,14-14 1,9-4-20,2-2 1,4-4-828,3-3 0,4-2 1,0-3 787,2-1 0,1-3 0,1-2-708,5-1 0,1-3 0,0 1 730,0-1 1,0 0-1,-2 0-22,-3 2 0,-2 1 0,-1 0-229,-5 3 0,-1-1 0,-1 3 232,11-1 0,-1 2-15,1 1 1,-3 3 11,-15 2 0,-2 2-23,4 0 1,-2 3-61,16 12 94,-5 3 993,-4 3-1004,-7 0 89,-6 1 2635,-5-2-2724,-3-3 1467,-2-2-1170,-9-8 131,3-2-316,-6-7 279,6-12-352,7-12-33,8-21 97,-11 13 1,0-3-344,2-4 1,2-4 283,-1-2 1,2-3 0,-2 1-1070,4-7 0,-1 0 1032,-4 8 1,1-3-1,-4 4-7,-1 2 0,-2 3-116,-2 4 0,-2 2-85,7-22-964,-6 15-768,-4 13-3096,-3 12-2165,-3 12 6107,-2 15 2269,-2 11-2117,-7 14 403,-4 8 449,-11 15-712,-1-2 1,7-18 0,5-14-1</inkml:trace>
  <inkml:trace contextRef="#ctx0" brushRef="#br0" timeOffset="124579">26761 9092 24799,'0'47'60,"0"0"0,0-3 0,0-3-60,0 9-538,0 0-5,0-1-1053,0-5-1306,-2-5-6900,-1-3 8189,0-18 1613,0-28 0,3 3 0,0-17 0</inkml:trace>
  <inkml:trace contextRef="#ctx0" brushRef="#br0" timeOffset="124771">26879 8849 21982,'-31'48'56,"0"0"0,-1-1 0,3-3 0,1-1 1,3-5-397,5-6 1,2-4-2248,-14 24-2421,9-11 421,9-16 4587,7-14 0,5-10 0,2-3 0</inkml:trace>
  <inkml:trace contextRef="#ctx0" brushRef="#br0" timeOffset="124954">26855 8863 24357,'27'51'56,"0"-1"0,-1-2 0,-3-6-56,0-3-78,4-2-953,3-5-1081,1-4-7719,9-4 7172,-12-12 2659,7-7 0,-23-7 0,-2-3 0</inkml:trace>
  <inkml:trace contextRef="#ctx0" brushRef="#br0" timeOffset="127313">24584 7211 15044,'-47'-25'290,"-1"-1"0,0 1 0,-10-7 0,2 9-268,11 19 1,2 9-560,10 8 1,2 7 720,-4 12 1,2 8-751,8-2 1,2 5 0,1 3 770,4-5 1,0 3 0,2 2 0,0 2-442,0 7 1,1 2 0,2 1-1,1 2 376,2-11 0,1 1 0,1 0 1,2 3-1,0 1-129,3 3 0,0 3 0,2 1 1,1 1-1,0-2 0,2-4 23,1-2 1,0-4 0,2 0 0,0-1 0,1 2-15,2 7 0,0 3 0,1-1 0,2-3 1,1-6 59,6 1 0,1-6 0,4-2-205,-1-4 0,3-2 0,2-2 195,2-4 1,2-2 0,3-1 192,5 0 0,2-1 1,3-3-408,7 0 0,3-2 0,1-3 170,4-3 0,1-2 0,1-3 34,-14-3 0,1-1 0,1-2 1,2-5 13,4-4 0,3-6 0,2-2 0,-2-1 0,-2 0-126,-1-1 1,-3 0-1,0-1 1,2-4 75,-1-1 1,3-3-1,1-1 1,-4-3 0,-4 1 61,-5-3 1,-3-1 0,-3-1 0,-2-2-57,0-2 1,-1 0 0,-2-3 0,-2-1-18,-1-2 1,-2-2-1,-2-1 1,-2-2 72,0-1 1,-3-2 0,-1-1 0,-2-1-197,-2-2 1,-2-1-1,-1-1 1,-3-1 219,1 1 1,-2-1 0,-3-1-1,-4-3-178,-6-1 1,-5-3 0,-4-2 0,-1 1 0,-1 4 201,0 0 1,-2 3-1,-3 1 1,-3-1-130,2 10 1,-3-2-1,-2 0 1,-1 2 0,-1 1-1,-1 5-47,-9-5 1,-1 4 0,-2 4 0,-2 1 41,-1 0 0,-1 2 0,-1 2 0,-1 2-55,0 1-1,-1 3 1,0 1 0,-1 2 35,1 3 1,0 2-1,0 2 1,0 3-446,-14-2 1,-1 3 0,2 3-390,2 3 1,1 3 0,1 3-387,6 3 1,1 4-1,0 3-1182,-4 5 1,1 3-1,2 4 1914,9 1 0,2 2 1,-1 5 507,-2 4 0,-3 5 0,2 0 0,7-4 0,0 0 0,4-1 0,-9 11 0,0 0 0</inkml:trace>
  <inkml:trace contextRef="#ctx0" brushRef="#br0" timeOffset="128797">24023 10515 21472,'15'-58'452,"1"-1"1,-2 14-1,2-1 1,2 0-224,6-3 1,3 0 0,1-1-1090,-6 8 1,2-2 0,0 1 0,0 0 875,1 0 1,0-1 0,0 1 0,-1 1 196,4-7 0,-1 2 0,-1 3-41,4-8 1,-2 5-142,-5 9 0,-2 3 435,11-20-531,-16 28 1,0-1-720,4-5 0,-1 2-1866,8-13-772,2 0-1888,-15 25 4346,-3 6-123,-4 5 717,-2 3 370,3-3 0,-6 5 0,4-4 0</inkml:trace>
  <inkml:trace contextRef="#ctx0" brushRef="#br0" timeOffset="128955">24867 8997 19053,'2'-6'2598,"-1"1"-2228,-24 19 0,-22 21 0,4-2-1700,8-8 1,-1 2 1361,-2 0 0,-5 5 1,0 0-1,4-3-147,-4 6 1,5-3-298,4-2 0,2 0-1666,6-4 0,3-1-4096,-5 12 2018,25-17 4156,11-18 0,3-4 0,-2-6 0</inkml:trace>
  <inkml:trace contextRef="#ctx0" brushRef="#br0" timeOffset="129196">24734 9076 22918,'-2'55'662,"0"-1"1,-1-4 0,3-6-663,9-2 162,4-7 29,12-7-191,9-1-17,-11-13 162,4-2-290,-17-10-40,-1-2-1047,-2 0-622,1-2-3389,-1 1-935,-4-2 4857,0 6-1043,-15 50 2364,-2-10 0,-1 1 0,5-9 0,1-1 0,-4 1 0,-1 0 0</inkml:trace>
  <inkml:trace contextRef="#ctx0" brushRef="#br0" timeOffset="129840">24745 10240 22559,'-45'23'864,"-1"0"0,1 0 0,-8 4 0,3 1-643,-1 6 1,5 0-419,18-11 0,3 0 331,-13 16-134,19-7-151,11-6-12,26-7-484,13-11 0,5-5 263,-1-3 1,1-4-650,18-4 1,-1-5 522,-10-5 0,-4-4-5,0-4 0,-2-2 235,-2-2 0,-3-1 280,-3 0 0,-2-1-38,-5 4 0,-2 1 1063,10-18 131,-11 15 345,-9 14-964,-6 15-27,-3 15 861,-1 14-1281,5 10 274,3 5-193,10 0-82,3-4 40,16-1-129,-10-16 56,6-4 28,-15-18-157,-4-17 73,-3-14-857,-4-23 302,-4 21 1,-1-2-1185,-1-3 0,0-2-1387,0 1 1,-1-3 246,0-10 1,0 2 2678,1 15 1,-2 1 34,-1-4 0,-2 5-227,-3 6-593,-8 16 72,-1 13 913,-1 14 0,6-5 0,3 3 0</inkml:trace>
  <inkml:trace contextRef="#ctx0" brushRef="#br0" timeOffset="131479">24317 9958 15978,'-59'10'1118,"0"0"1,11 6-1,5 9-933,2 18 0,8 10-1585,16-12 1,3 4 0,2 1 1415,-1 7 1,2 2 0,1 0 69,3 5 0,1 0 0,2-1 101,1-4 0,1-1 1,5 0-75,4 0 1,5 1 0,1-6-106,2 1 1,3-4 13,10 2 1,5-7 80,-6-18 1,3-5-99,8-1 1,4-3 165,8-4 0,5-7-385,-9-9 0,2-5 0,2-4 238,6-5 0,2-4 1,-1-4-274,-9 0 0,0-4 0,-1-1 0,0-2 309,0-2 0,-1-3 1,0 0-1,-3-2 7,-2 1 0,-2-1 1,-1-2-1,-3-4 73,-4 0 0,-2-5 0,-1-1 0,-2 1 0,-3 3-48,-3 3 1,-3 3-1,-1 0 1,-1-2-93,2-9 0,-1-3 0,-3 2 0,-5 7 709,-6-6 0,-8 8-676,-2 8 1,-7 5-34,-7 5 0,-7 6-296,-9 4 0,-6 4-135,-5 1 0,-5 4-1588,2 8 1,-3 4 0,4 3-878,-4 2 0,1 6 2434,6 1 0,-1 3 0,4 2-384,4 7 1,3 2 845,-4 4 0,2-2 0,-5 3 0,16-8 0</inkml:trace>
  <inkml:trace contextRef="#ctx0" brushRef="#br0" timeOffset="133554">24732 10779 22363,'-32'54'540,"0"1"1,7-12-1,-2 2 1,4-5-295,3-5 1,1-1-664,-6 11 0,2-1 501,-2 9 117,4-5 91,4-8-292,3-8-39,1-5 34,6-12-1104,0-3-817,6-10-7905,0-1 9087,-5-11 1,4 7-1,-4-7 1</inkml:trace>
  <inkml:trace contextRef="#ctx0" brushRef="#br0" timeOffset="136096">23927 11948 16975,'0'-7'481,"0"2"-77,0 5-175,-3 10-27,-1 2 510,-4 12-287,-2 2 214,0 4 77,-3 5-189,-1 4 672,-8 18-997,5-18 55,-2 8-251,11-27 72,4-5-78,4-6-17,11-5-123,8-3-134,40-15 95,-9-3-184,-13 2 1,-2-2 20,14-14-212,-7 2-90,-8 2 644,-6 2-146,-7 1 146,-4 2 140,-4-8 308,-6 10 123,-1-4 159,-5 14 55,-1 3-494,0 4-72,0 1-253,0 7 34,0 12-50,2-1 50,0 8 0,2-9 39,0-2-22,-1-5-17,-2-3-208,3-5 18,1-7 39,4-6 151,3-8-17,3-1-106,2 3 123,1 2 0,1 6-67,3 4 67,0 4-45,9 1 28,-12 2-73,3 6 90,-15 0 0,-4 6 157,-2-1-123,-1 1 134,-4-3-168,0 0 246,-5-4-240,4-2 27,-1-1-33,5-2-224,1-2 174,0-4-73,0-4 22,2-6-28,2 0-62,6-6 180,-4 8-146,4 1 107,-7 7-6,0 5-213,-1 0-168,0 1 437,-1 0 0,3-1 22,2-1-22,4-2 0,1-2 84,1 2 0,-1-1-16,-3 2-63,-2 1 348,-4 1-123,-1 1 157,-1 4-124,0 7 202,0 8-336,-2 4-90,-1 4 213,-2 2-252,1-8 0,2-2 0,2-11 61,0-1-61,0-3 0,2 0-61,3-3 128,2 1-89,10-5 22,-2-5-17,6-6 17,-4-8 0,-2-1 0,-4-3 157,-3 0-79,-5 0 129,-1-2 247,-6 8-387,-4-1-61,-5 9-12,-1 2 6,2 2-62,5 0-598,4-1-740,3-3 632,11-5-1237,23-15 1417,1 6 369,14-8 219,-17 16 309,-6 3 99,-7 5 634,-7 4-359,-6 3 404,-4 4-874,-5 9 246,-4 9-459,-2 10 67,-1 7 6,4 3-67,3 1-12,5 0-39,3-2 45,4-4-39,1-5 39,-1 2 123,-5-12-123,-1 0 168,-3-12-168,-5-2-196,0-3-179,-3-1-3131,4-32 1299,12-1 770,-1 1 0,2-2-296,19-19 1375,4 2 358,-3 10 806,-5 11 913,-6 13-15,-8 9 76,-4 5-407,-5 10 156,-1 21-563,0 2-417,1 15-330,2-11 72,3-3 196,0-4-101,1-2 734,-2 1-968,-3-9 179,-3 1-326,-4-9-10,-2-6-248,0 0-1057,1-4-1239,3-7-2464,2-8-1019,2-12 4721,6-12 216,1 8 0,1-1 233,9-18 14,3-8 0,-14 36 0,-3 9 0</inkml:trace>
  <inkml:trace contextRef="#ctx0" brushRef="#br0" timeOffset="136646">25213 10638 24984,'40'40'56,"0"1"1,1-1 0,-1 0 0,-2-3 0,0 1 0,-1-4 0,-3-5 35,9 0 1,-3-5-908,0-1 0,-1-1 815,-4-2 0,-1-2-121,-5-1 0,-1-1 280,15 11-3486,-11 9-2036,-17-10-653,-6 8 4974,-15-12-582,-8 5 1624,-14 7 0,10-16 0,-1 3 0</inkml:trace>
  <inkml:trace contextRef="#ctx0" brushRef="#br0" timeOffset="137001">25837 11311 20532,'3'-2'1237,"0"0"-469,-3 2-410,6 52-358,3-12 17,-4-5 0,1-1 67,5 3-39,-2-21-45,-2-7 0,2-4 532,6-27-482,1-6 34,6-28-11,-4-3-255,-10 29 1,0-1-20,3-26-1267,-1 8-1663,-6 14-3955,1 11 4846,-2 14 520,3 5 500,4 17 1220,3 2 0,-5 1 0,-2-3 0</inkml:trace>
  <inkml:trace contextRef="#ctx0" brushRef="#br0" timeOffset="137537">26356 11186 13844,'1'-6'4704,"0"1"-833,-1 5-3299,-52 13-1,28-1-504,-9-2 0,2 1 168,13 4-235,5-4-16,7-4-119,3-3-1080,8-3 576,4 0 129,6-1 465,1 0-128,-2 0 173,-3 0 140,-5 0-73,-1 0 269,-3 4-325,8 1-11,1 0 0,11 0-302,5-12 134,7-11-107,7-13 236,-19 9 0,-1-2-267,1-4 0,-1-1 90,0-2 1,-1-3 173,5-17 0,-2-1 42,-6 15 0,-2-1 154,3-9 0,-3 3 338,-2 0 466,-7 17-375,-3 13-493,-3 11 582,-8 18-269,-3 13-20,-4 9 1,-1 4-351,4-7 1,1 1 17,-4 13 0,1 0-51,6-13 0,2-3-191,1 1 1,1-2-241,-1 24-941,3-7-1395,2-10-2011,0-9-1024,8-9 4754,0-11-537,9-8 1585,-2-10 0,-5 4 0,-3-3 0</inkml:trace>
  <inkml:trace contextRef="#ctx0" brushRef="#br0" timeOffset="137912">26723 11129 22554,'-11'40'-1087,"-1"0"0,2-4 1,1-4-5714,0-7 3052,5-9 3748,10-6 0,-3-8 0,6-2 0</inkml:trace>
  <inkml:trace contextRef="#ctx0" brushRef="#br0" timeOffset="138062">26902 10721 21405,'-41'-6'-26,"1"-1"0,4 3 0,5 4-1889,11 14-5698,9 11 6128,12 5 1,7 4 1484,5 5 0,2-2 0,4 24 0,6-13 0</inkml:trace>
  <inkml:trace contextRef="#ctx0" brushRef="#br0" timeOffset="138887">27140 11117 22083,'-42'8'658,"-1"1"0,0-1 0,-6 1 0,4 3-594,13 5 1,6 2-199,3 7 134,11-5-286,13-3-173,16-8-314,12-4 236,15-8-108,5-12 34,5-12-209,-15-8 0,-1-6 654,-8 7 1,-1-3 117,10-15 1,-4-1 47,-10 11 0,-4 1 11,-1 1 0,-2 1 25,-2 4 1,-2 3 338,6-17 909,-9 19-999,-13 20 107,-14 23-140,-11 16 336,-8 20-771,16-21 1,1 1 182,1 1 0,2 0 22,2 0 1,2-1 969,-2 24-998,7-8-526,12-12-565,27-11 659,-3-11 35,21-10 280,-19-9 123,-4-4 549,-10 1-409,-7 2 554,-7 4-694,-3 3 6,0 5-17,2 3 61,4 4-134,5-1-39,6-5-269,7-2 392,4-15-174,5-8-61,1-18 44,-9-3 1,-2-3 187,-7 8 1,0 0-342,3-16 0,-1 1 344,-9 15 0,-1 3 560,3-27 22,-4 16 41,-5 16-159,-2 15-49,-2 26-415,-4 15 56,-3 25-93,1-21 1,0 2 51,0 3 0,0 0-287,-1 3 1,-1 0-256,0 0 0,0-2-193,0-1 1,-1-1 419,1-3 1,-1-3-26,-7 20 325,4-16 784,6-17-510,4-24-274,12-18 34,7-22-17,11-8 107,-11 25 1,1 1-125,17-24 171,-11 27 0,1 3 114,8-1-285,4 5 73,-22 27-179,-7 7-757,-4 10-4430,-3 5 521,-2 0 4032,0-5 320,0-8-661,3-8 1081,34-37 0,-24 21 0,23-24 0</inkml:trace>
  <inkml:trace contextRef="#ctx0" brushRef="#br0" timeOffset="139259">27962 10765 18688,'3'-15'-134,"3"5"201,11 22 808,-1 1-86,-7 0-128,-3 1-168,-4-2-342,-1 5-151,-1-6-443,6 3-200,5-8-875,10-1-376,6-3 388,4-1 766,12-11 152,-13 0-145,3-9 654,-15 3 79,-5 1 252,-2 3 935,-1 3 466,-1 2 492,-1 1-778,-1 2-169,-1 1-1198,-1 2-117,2-1-1927,-1-1-4263,3 0 2997,2-3 2178,1-1-218,0 0 1350,7-6 0,-11 8 0,5-4 0</inkml:trace>
  <inkml:trace contextRef="#ctx0" brushRef="#br0" timeOffset="141888">25616 4226 16992,'35'-28'173,"0"1"1,0-1-1,15-10 1,1 4-239,1 9 1,-1 6-1146,-12 4 0,-1 3 474,11-4 0,-2 3-2749,6 4 906,-3 2 776,-4 5 1803,3-1 0,-23 2 0,-1 0 0</inkml:trace>
  <inkml:trace contextRef="#ctx0" brushRef="#br0" timeOffset="144164">25494 11811 20755,'-24'53'330,"1"0"1,1-3 0,4-2-326,9-14 1,3-2 117,-5 30-50,5-10-62,6-2-101,11-22-27,7-6-118,11-18-225,6-9-27,3-4 56,0-7 95,12-3 196,-18 8 101,5 2 45,-22 12-6,-6 7 274,-5 6 135,-3 6 408,-1 1-195,-7-2-140,-5-1 308,-10-4-314,-25-1-459,9-8 50,-16 0-134,22-7-286,7-7-431,11-5 38,7-10-1930,29-21 1622,4 9 561,-3 11 0,4 1-748,23-6 776,4 2 431,3 2-284,-1 3 491,-1 2 186,-6 4 33,-8 5-28,-11 2 1876,-9 4-1445,-12 2 675,-4 2-1123,-5 2 578,-5 8-588,-3 6-236,-6 10 252,-5 18-353,7-9-51,1 7 119,9-17-119,9-9 51,5-5 0,10-6 56,5-3-50,1-8-6,0-6 190,-4-10 135,-1-25-241,-11 8-84,-4-13 263,-10 18-263,-6 6-134,-5 7-264,-2 7-706,2 7-5040,6 4 2318,5 5 1010,13 4 1577,7 1-116,11-1 1355,2-2 2223,1-3 852,-3-1-1248,-7 0-310,-5 0 259,-8 0 381,-5-2-1799,-5 0-352,-4 0 44,-3 0-50,1 2-196,2-1 34,3 1 162,10 6-6,2 0 40,8 6 67,-1-3-101,-1-2 0,1-2-51,0-3 40,2-1-196,4-5-208,2-5 191,4-9 224,12-20 28,-14 5 768,4-12-18,-19 17 443,-6 7-521,-3 9-504,-3 7 376,-12 26-567,4 2 158,-8 20 5,9-2-168,4-1 0,2-4 0,1-3-12,0-9 12,0-3-106,-3-7-404,-4-4-3641,-9-5 987,4-17 128,-1-12 2274,11-22 499,8-15-46,0 25 0,1-1 620,3-2 0,2 1 647,-1 1 0,1 0 1129,2-2 1,0 3-704,2-5-130,-1 7-408,-10 34-185,-2 16-241,-2 15-420,0 17 135,-1 10 7,0-26 1,0 0-558,0 31-367,-3-23 1,-1 0-692,0 15 739,-7 4 583,4-33 151,0-10 151,0-9 163,0-5 235,1-14 1019,4-21-1182,0-1-346,6-10 312,7 18-268,7 10 124,8 7 256,3 5-200,-1 7 263,-1 3-208,-6 3-196,-5 0 947,-4-2-807,-4-5-117,1-10-29,1-7-234,4-13-79,0-6-1053,2 0-3535,5-9 124,-5 17 723,3-2 2805,-9 19 185,-2 5-122,-1 3 274,2 8 795,0 4 0,-2-1 0,-2-1 0</inkml:trace>
  <inkml:trace contextRef="#ctx0" brushRef="#br0" timeOffset="144412">26975 11931 14701,'-11'29'67,"2"-7"-67,14-22-11,-3 0-118,-2 2-538,-2 2-1293,-4 0-1216,-2 0 3176,-5-2 0,6-1 0,1-1 0</inkml:trace>
  <inkml:trace contextRef="#ctx0" brushRef="#br0" timeOffset="145162">26975 11931 14723,'18'-11'4577,"-7"3"-3379,-19 15-375,-4 4-537,-7 7 16,1-1-302,2-2-179,6-4-840,8-5-286,15-4 565,9-10 499,12-1 241,2-5 67,-2 2 40,-8 4 582,-10 4-571,-7 3-23,-4 1-352,0-1-663,3-1-1981,5-5-112,5-3 2374,2-4 639,2-1 224,-2 1 1059,-4 7 3159,-5 16-3142,-5 14-438,-3 21-296,-3 12-984,-1-24 0,-1 0 527,1 3 0,-1-1-109,0 0 0,1 0-73,0-1 0,0-1 163,1 24-6,4 1 128,1-22-206,3-6 515,0-21-432,2-14 63,4-18-119,7-25-33,-6 8 0,0-4-83,2-6 1,1-2 14,0-4 1,0-2 123,-6 16 0,1-1 0,-1 3-56,0-3 0,1 3 59,0-4 0,0 6-115,4 7 112,1 13 79,0 12 319,-2 17-84,-4 7 1578,-6 38-1822,-17-20 0,-3 0-126,3 1 0,-2-1-118,-9 0 1,-2-5-639,-5 1-612,9-11-777,9-10-1232,8-8 1164,14-16 1547,22-21 1259,-3 1 1234,13-11 155,-19 24-122,-5 8-651,-8 8-385,-5 7 50,-4 25-874,-7-2-252,-3 19-3210,-2-12-3355,3-5 4701,4-5 1084,10-11-155,7-5 39,17-23 1148,4-13 0,-8 8 0,-10-4 0</inkml:trace>
  <inkml:trace contextRef="#ctx0" brushRef="#br0" timeOffset="145521">27762 11876 24021,'22'1'-1092,"-4"-1"1047,20 19 40,-10-8 5,-3-2 0,-2-2 0,-5-3 16,-4-1-16,-2-2 0,0-1-39,2-7 162,13-26-123,-4-2 0,6-21 230,-12 14-107,-5 6 180,-5 12-102,-4 12-33,-2 27-168,-1 15 0,0 25-510,0-22 0,0 0 583,2 4 0,1 1-68,0-1 1,2 1-186,1 0 1,0-1 179,-1-2 0,0-2 28,0 26-28,-3-9-28,-2-13-1221,-7-8-4946,3-15 521,-4-7 4431,5-21-437,25-26 1680,7-15 0,-1 12 0,-5 10 0</inkml:trace>
  <inkml:trace contextRef="#ctx0" brushRef="#br0" timeOffset="145681">28526 11772 25180,'-33'-24'-9831,"6"11"3800,20 36 4849,-9 6-167,-16 6 250,0-7 0,-4 1 1099,-3 0 0,1 0 0,7-7 0,2-2 0,-14 11 0</inkml:trace>
  <inkml:trace contextRef="#ctx0" brushRef="#br0" timeOffset="146070">26576 12609 25595,'49'-10'-67,"-1"-1"1,1 1-1,-1-1 1,0 1 0,0 0-1,-1 1 1,-1 0-911,11-1 1,0 1 0,-3 1-2078,-9 2 0,-2 1 0,-3 1 517,5-1 0,-6 3 722,5 5 1410,-28 15 405,-14 24 0,-4-16 0,-5 8 0</inkml:trace>
  <inkml:trace contextRef="#ctx0" brushRef="#br0" timeOffset="146395">26663 12790 25119,'61'-7'61,"1"0"1,-1-1-1,-1 0-61,1-3 0,-2-1-776,-5 2 0,-1 0 756,-9 0 1,-2 1 13,-7 2 1,-1 1 350,18-7-345,-12 3 244,-9 2-244,-17 5 0,-6 1 44,-8 2 242,0 0-1523,-2-3-114,-2 0-239,-4-1-1564,-3 2-1057,-4 2 688,-2 0 2587,-4 0 336,-1 0-256,-8 0 856,-7 0 0,15 0 0,0 0 0</inkml:trace>
  <inkml:trace contextRef="#ctx0" brushRef="#br0" timeOffset="151404">17152 3958 15709,'0'-4'5321,"0"1"-4685,-20 25 0,-8 14 781,-5 12-1760,10-16 0,-4 5 1,3-1 812,-1 4 1,2 1-383,2-2 0,-1 2 0,3-1-72,-1 4 1,2 0 2,-3 10 1,4-2-133,10 9 113,26-10-239,16-12-283,-6-23 1,5-4-109,5-4 0,2-2-622,2-2 1,1-3-1107,0-4 0,1-6-1667,8-9 1,-1-7 4024,-11-5 0,-4-2 0,-3 7 0,-6 1 0,0-17 0</inkml:trace>
  <inkml:trace contextRef="#ctx0" brushRef="#br0" timeOffset="151638">17312 4251 22447,'-6'61'58,"0"0"0,3-4 0,12-5 43,30-12 0,8-6-935,-16-8 1,0-1 1222,6 3 0,-5 0 524,-11-1 205,-14-2-406,-28 3-712,-12 4-238,6-13 0,-2-1-353,-2 2 0,-1 1-4325,-6 4 1,3 1-1012,-2 13 5927,11 8 0,28-29 0,8-2 0</inkml:trace>
  <inkml:trace contextRef="#ctx0" brushRef="#br0" timeOffset="186629">24440 4409 21511,'-8'60'2818,"-1"-4"-2815,1-12 0,-1 2-1079,1-7 1,1-1 1075,-1 2 0,0-1-233,1 0 1,-1-1-108,1-2 0,0 0-1128,1-3 1,0-1-5249,-5 25 2473,1-12 4243,2-15 0,3-15 0,2-9 0</inkml:trace>
  <inkml:trace contextRef="#ctx0" brushRef="#br0" timeOffset="186804">24393 4425 18504,'-45'30'52,"0"-1"0,3 0 0,4 0-236,-4 14-7523,9-2 7707,14-9 0,10-14 0,8-8 0</inkml:trace>
  <inkml:trace contextRef="#ctx0" brushRef="#br0" timeOffset="187154">24564 4258 21500,'13'38'33,"-1"1"1,0-5 0,1-5 0,8-13-34,2-4 0,1-2 56,-3-3 22,-4-4-78,-2-1 34,-9-2 38,0 0-72,-6 0-5852,0 0 94,4 1 4172,-3 0 142,3 5 1444,-9 3 0,4-3 0,-4 1 0</inkml:trace>
  <inkml:trace contextRef="#ctx0" brushRef="#br0" timeOffset="189687">24406 1748 20655,'-3'49'94,"-1"0"0,1 1 1,0-1-1,-1 0 1,1 0-1,0-1 0,1-1-105,-1 8 0,0-2 0,1-2-349,0-5 1,1-1 0,-1-1-847,1-1 0,-1 1 0,0-3-1951,-1 7 1,-1 0 3156,-3-3 0,-1 3 0,1-6 0,-4 15 0,2-24 0,1 0 0</inkml:trace>
  <inkml:trace contextRef="#ctx0" brushRef="#br0" timeOffset="189872">24041 2791 20699,'9'49'45,"0"-1"0,0-3 0,6-9-84,21-12-2717,8-9-1546,4-6 2042,-16-11 1,1-5 1126,-1-4 1,-2-2 0,13-4 0,-13-4 0</inkml:trace>
  <inkml:trace contextRef="#ctx0" brushRef="#br0" timeOffset="190079">24683 2440 21931,'-35'46'310,"1"1"1,0 0-1,2-3 1,2-1-1,4-4-268,6-6 0,3-2 76,1 0 0,3-1-118,-8 24 0,7-6-168,8-7-1104,7 3-520,13-16-2073,9-1-818,11-20 1154,7-5 3529,10-17 0,-23 11 0,0-11 0</inkml:trace>
  <inkml:trace contextRef="#ctx0" brushRef="#br0" timeOffset="190629">24573 1021 24301,'-9'45'-43,"0"-1"0,0-1 0,0-4-226,-3 13-929,0-3-315,2-6-2290,1-5-1596,1-11 5399,4-8 0,1-11 0,2-5 0</inkml:trace>
  <inkml:trace contextRef="#ctx0" brushRef="#br0" timeOffset="190817">24478 1130 20604,'33'-51'56,"1"1"0,1 1 0,3 6-123,-1 15 0,2 4-985,2-1 1,-1 1 76,0 1 0,-1 3-621,-6 3 0,1 2-1360,-2 4 1,-2 2 1157,1-1 521,-5 15 1277,-25 6 0,-1-1 0,0 0 0</inkml:trace>
  <inkml:trace contextRef="#ctx0" brushRef="#br0" timeOffset="191012">24411 1181 19771,'57'-25'-1309,"1"0"0,-4 1 1,-1 1-983,-15 5 0,-1 2 465,-4 0 0,0 2-33,20-5 2024,-12 8 1,-21 8 0,-7 3 0</inkml:trace>
  <inkml:trace contextRef="#ctx0" brushRef="#br0" timeOffset="191329">24714 1216 17146,'50'-33'-781,"0"1"1,-3 2 0,-6 4-44,-3-1 795,-5 6 29,-8 6 228,-9 6 1962,-7 8-700,-13 10-330,-9 6 291,-11 11-819,-6 2 28,-4 2-396,2-1-264,0 7-6,16-12-638,5 3 258,26-17-1305,13-4-354,18-4-873,9-4 379,4-8-474,1-4 3013,-25 0 0,-3-1 0,3 1 0,-1-2 0</inkml:trace>
  <inkml:trace contextRef="#ctx0" brushRef="#br0" timeOffset="192737">25086 1202 19624,'43'-34'-419,"0"0"1,-4 4 0,-6 5 418,-7 11-11,-9 6 73,-7 3 201,-6 4 393,-3 8 593,-19 17-1104,4 0-139,-14 12 78,12-13-84,6-1-96,6-4-508,12-3-544,14-4 72,18-5-117,16-4 706,-24-5 0,2-3-510,17-7 1,-1-3 814,-14 1 0,-2-1 123,10-6 1,-5-2 58,-6-8 1181,-17 4-32,-9 5-85,-16 7 1373,-29 8-1418,-1 10-686,7 3 0,0 3-148,-16 11 1063,4 6-1248,10-2-113,14-3 107,11-4-212,18-6 134,12-4-219,10-7 1,4-3 263,21-12-388,-15 2 0,-2-5 256,-12-2 0,-3-4 118,-1-5 0,-1-2 11,-1-5 0,-1-3-392,-2-4 1,-2-1 433,1-4 0,-2-1 0,-2 1 0,-2-1 403,0-10 0,-3 3-123,-3 19 0,-1 3 17,0-4 0,-3 7-151,-2 15 246,-5 13-252,-4 25-56,-7 17 95,7-6 0,0 3-179,0 6 0,1 3-66,1-1 1,0 4 0,2-3-1130,-1 5 0,1-1 1172,0 13 1,2-4-500,2 0 518,2-14-276,6-15-190,4-14 335,9-8 12,6-20 70,-3-9 0,0-5 53,-4 2 0,-1-3 1133,6-12 1,-1-1-876,-7 11 0,-3 2 341,7-23 258,-8 15-370,-6 14-425,-4 13 168,-8 12-230,-14 36-40,0 0 118,6-5 1,1 2-163,0 18 84,7-1 0,4-4-39,3-5 409,4-7-370,-1-6 51,1-3 458,-2-11-72,-5-2-387,-6-10 443,-8-2-493,-4-2 0,-1 0-5,5-1-264,6-6-426,24-16-72,14-2 638,-2 4 1,2 1-383,2 2 0,2 1 334,2-1 1,0 0 173,1 0 0,-1 1-6,-2 2 1,-1 0-42,21-10 50,-14 6 0,-14 7 308,-12 7 62,-7 3-51,-12 2-218,-4 3 512,-7 3-613,1 4-224,5 4 157,6 3-953,10 15 700,9-5 130,7 7 106,4-13 84,-2-5 0,-1-5-112,-5-5 62,-1-4 5,-2-3-140,2-8 84,7-14 101,-5 2 0,3-7 286,-11 18-281,-5 4 270,-1 4-242,-2 2-1074,6 9-3429,2-2-812,12 4 3691,3-6 460,6-4-146,5-10 1277,-2-3 0,-11 1 0,-7 1 0</inkml:trace>
  <inkml:trace contextRef="#ctx0" brushRef="#br0" timeOffset="192862">26752 727 10556,'2'24'-1206,"2"-2"1,-1-11 0,0-3-1</inkml:trace>
  <inkml:trace contextRef="#ctx0" brushRef="#br0" timeOffset="193929">27474 538 23081,'-44'12'136,"-1"0"0,5 1 1,8 5-137,18 27 0,6 7-51,6 3 51,9-1 0,2-6 112,5 1 5,-6-20 281,-3-2-152,-11-18 297,-6-4-543,-8-3 34,-3-2-208,-3-12-201,13-3-627,2-12-101,25-2 699,10-1-212,17 0 128,7 3 483,3 7-29,-4 6 34,-8 7 0,-9 5 431,-9 7-263,-11 1-11,-4 5-67,-6-1-90,0 2-426,4-2-1164,10-3-5322,34-4 6072,-1-6 840,-13 0 0,0 0 0,12-4 728,-10 2 2011,-14 8-1042,-11 12-415,-13 12-10,-11 12-700,-9 7-220,-7 0-302,10-16 1,2-1-191,-6 7 90,3 3-1182,16-27-583,15-5-1641,10-9 1893,18-14 289,-2-8 0,1-7 1274,-7 4 0,0-3 270,9-13 0,-2-1 730,-14 11 0,-3 0 758,-4 3 1,-2 1 403,4-16-526,-10 16-791,-9 16-598,-7 14 122,-2 18-369,-2 14 6,4 15 44,4-11 1,2 0-6,0 15-45,1 10 719,0-34-909,-1-9-236,-5-6-2128,-3-7-6609,-8-7 7673,8-26 1490,19-35 0,-5 24 0,13-14 0</inkml:trace>
  <inkml:trace contextRef="#ctx0" brushRef="#br0" timeOffset="194070">28274 524 23187,'-3'49'22,"1"1"0,-1-3 1,-2-5-1676,-6 6-3263,-8-12 1,-4 1 4569,-5-2 0,0-1 0,5-5 0,1-3 0,-18 10 0</inkml:trace>
  <inkml:trace contextRef="#ctx0" brushRef="#br0" timeOffset="194229">28076 792 18744,'51'-24'-3277,"0"0"0,-10 5 0,-4 3 3070,8 7 0,-30 7 0,-1 1 1</inkml:trace>
  <inkml:trace contextRef="#ctx0" brushRef="#br0" timeOffset="196887">29330 595 24503,'4'0'308,"-2"10"-224,-6 23-17,-2 6-67,-3 6-135,0 2-66,0 2-1104,0-2-7080,0 12 2745,4-21 5640,1 2 0,4-29 0,0-5 0</inkml:trace>
  <inkml:trace contextRef="#ctx0" brushRef="#br0" timeOffset="197437">29128 757 22895,'48'-20'-24,"1"1"0,0-2 0,0 3 15,-6 5 1,-1 1-564,1-1 0,-1 0 499,-7 1 1,-2 0-29,26-9 417,-18 3-378,-13 5 344,-14 5-282,-8 5 0,-4 2 185,-2 7 394,-4 8-439,-3 13-140,-6 9 79,-3 9-29,-3 2-50,6-13 0,-1 1-78,-6 14 69,8-17 1,0-3-43,-1 4-245,4-7-170,3-8 309,3-8-201,2-6-62,3-5 117,21-25 247,0 2 56,21-19 0,-6 14 174,-1 7-124,-1 10 1,-6 6 111,-7 11-156,-6 8 475,-9 21-475,-4-4 386,-8 11-324,-3-15-23,-4-3 61,-3-4-55,3-4 77,0-3-128,3-5-212,1-4-4953,1-2-1405,3-7 4536,0-3 2034,8-10 0,-4 9 0,4-1 0</inkml:trace>
  <inkml:trace contextRef="#ctx0" brushRef="#br0" timeOffset="197720">29827 1010 20296,'16'4'2028,"-3"-8"-1977,-6-28-102,-3-6-398,1-3-598,2-1-761,2 5-1223,4 9-3511,6 10 5259,-5 9-318,3 18 1601,-8 6 0,-4 0 0,-3-4 0</inkml:trace>
  <inkml:trace contextRef="#ctx0" brushRef="#br0" timeOffset="199012">29827 1010 11022,'42'-31'2223,"0"-1"1,-1 2 0,-12 14-1899,-27 19 292,3 1-527,0-4 57,3 0-147,2-1 55,4-7-55,2-3 149,8-13-155,-7 5 79,2-2-73,-10 11 425,-3 4 57,-4 3 319,-1 2 504,-1 1-1226,0 7-79,1-1 0,3 7-73,3-5 73,6-2-130,3-3-10,5-2-302,3-8-135,14-17 454,-10 1 123,7-13 5,-20 15 326,-6 5 162,-6 6-124,-6 5 86,-5 3-455,-3 5 89,-2 9-195,4 26-17,5-2 117,10 16 12,2-18 55,8-4-61,-2-5 0,-4-9 465,-5-5 112,-3-5-392,-8-4-180,-1-1 102,-5-8-107,3-5-331,4-10 124,7-7-336,12-7 173,8-5 157,13-4 56,5-1 123,-11 15 1,0 1 33,13-11 8,-16 15 0,-2 3 4,1 1-12,-7 6 89,-6 6-5,-6 5 309,-3 6-387,-4 11 145,-4 10-84,-5 11-117,-1 7 50,-2 1-336,5-2 49,3-6-497,4-6 275,6-7 391,4-6 17,14-7 101,-5-4 0,2-3 443,-11 0-247,-5 0-129,-1 0-67,-1 0-263,8 0-1003,2-5-678,13-4 1194,1-5 470,2-3 280,-2 3 369,-8 2 331,-8 6 1524,-6 4-1759,-16 14 61,0 6-526,-2 4-11,9 2-493,20-12 34,10-2 240,11-5 230,2-2 275,-6-2 957,-7-3-521,-12-3-335,-5-2 44,-16-4-409,-1 2-11,-5 0-6,6 2-958,3 1-721,12 3-1093,8-2-622,29-5 3400,-5 0 364,13-8 890,-20 1-172,-6-3-287,-7-2 118,-7 0 191,-6 0 738,-4-3-1265,-6 10-257,-2 3-315,-3 9-10,1 11-237,3 4-1102,3 9-432,9 1 399,7-1 1018,11-7 359,5-6 1193,18-11-531,-12-11-360,8-13 17,-17-11-308,-3-9 353,-3-5 639,-5 2 593,-1 1-1360,-8 24-236,-2 5 341,-5 31-212,0 11-73,-3 19-56,-3 13-526,-3 7-964,4-29 0,0 0-6105,-3 31 4375,4-6 1046,14-2 2174,23-24 0,-12-6 0,8-21 0</inkml:trace>
  <inkml:trace contextRef="#ctx0" brushRef="#br0" timeOffset="199138">31701 730 10489,'-46'-9'-1585,"21"1"0,5 8 0</inkml:trace>
  <inkml:trace contextRef="#ctx0" brushRef="#br0" timeOffset="200188">30081 1236 25180,'30'15'18,"0"-1"1,4 0 0,3-2-16,7-4 0,3-2-12,12 1 1,0 0-415,-19-1 0,-1-2 381,3 1 0,-5 1 92,-11 0 191,-15 0-241,-22 1 140,-15 1 44,-23-1-156,17-3 1,-1 0-93,-4-1 0,-3 0 408,-15-1 1,-1 0-158,18-1 1,0 0-188,-6-1 0,5 0 20,12 0-244,17 0-45,35 0 141,15 0 111,-6 0 0,5 0 6,13 0 0,0 0 11,-14 0 0,-2 0 0,6 0 0,-5 0 201,-12 0 457,-15 0-356,-19 0-128,-14-2-141,-18-3 18,-13-2-51,0-1-739,7 2-3020,20 2 213,32 3-2794,28 3 3029,24 2 2801,-24-2 1,1 0-454,2 0 0,3-1 963,6 0 0,-2-1 0,6 0 0,-1 0 0</inkml:trace>
  <inkml:trace contextRef="#ctx0" brushRef="#br0" timeOffset="201372">30375 1470 20380,'-10'-3'2885,"7"11"-1894,14 34-464,2 10-292,-1 7 42,-4-13 1,2 0-493,-1-12 1,1 0 264,6 10 0,3-3-33,1-15 0,4-3-34,4 0 0,4-3-75,4-3 0,3-3-528,2-1 0,2-4 158,1-2 0,2-4-2773,17-3 1,0-5-99,-17-1 1,-1-4 2337,12-2 1,-5-4 241,-21 1 0,-5-3-437,17-23 1190,-14 0 0,-14 15 0,-8 7 0</inkml:trace>
  <inkml:trace contextRef="#ctx0" brushRef="#br0" timeOffset="201620">31128 1625 21987,'35'47'-2,"0"-1"0,-2-3 1,3-3 6,5-5 1,-1-2 47,-15-10 0,-3 0 65,3 2 0,-10 1 1803,-30 7-1394,-11-14-242,-26 1-285,-2-14-17,-3-2-251,7-3-1306,12-1-2307,17-2-3289,10-4 3686,27-8 3484,22-10 0,-13 10 0,9-3 0</inkml:trace>
  <inkml:trace contextRef="#ctx0" brushRef="#br0" timeOffset="201946">31725 1560 25690,'5'47'-10,"-1"0"0,0 0 1,0 18-1,-2-7-494,-5-8-560,-4-3-1480,5-10-1656,0-9-2426,3-14 4480,12-17 2146,15-44 0,-9 26 0,5-24 0</inkml:trace>
  <inkml:trace contextRef="#ctx0" brushRef="#br0" timeOffset="202128">32002 1382 24732,'-2'52'138,"1"-1"0,0 0 1,0-3-139,1-10 0,0-1-480,1 1 1,-1 1 241,2 0 0,-1-1-403,2-1 0,-1 0-2448,1 7 0,0 0-3112,1 14 4308,1-2 1964,-2-38 0,0-13 1,-2-4-1</inkml:trace>
  <inkml:trace contextRef="#ctx0" brushRef="#br0" timeOffset="202320">31803 1833 24351,'20'-39'-34,"-1"0"1,3 3 0,4 7-522,4 19 1,3 6-782,1-2 1,0 0-1511,-2 1 1,0 1-2655,25-1 3993,-10 2 209,-9 2 391,-5 1 930,-8 1 1,-10-1 0,-6 1 0</inkml:trace>
  <inkml:trace contextRef="#ctx0" brushRef="#br0" timeOffset="202412">32323 1681 17585,'0'6'3456,"0"-1"-2997,0-5-459,-27 58-269,12-30-4647,-8 16 1,0 0 968,4-13 3947,-2 7 0,15-25 0,4-5 0</inkml:trace>
  <inkml:trace contextRef="#ctx0" brushRef="#br0" timeOffset="202933">32599 1614 21595,'-25'47'213,"1"1"0,-3 5 1,3-4-102,2-4-112,-1 5 0,17-32 0,3-9 0,3-4 0,7-19-40,7-11-4,10-22 24,-8 17 0,2-3-620,11-22 0,1-1 640,-8 14 0,1 0 118,7-12 0,-1 4 119,3 0 418,-9 19-274,-8 16 319,-6 14-202,-1 20-60,-3 40-399,-1 0 16,-2-16 0,-1 0-142,-1-11 0,0 0-1005,0 29-1490,-5-4-3237,-4-8 61,-6-10 4559,-4-11 303,-2-14 896,-5-24 0,11 5 0,0-12 0</inkml:trace>
  <inkml:trace contextRef="#ctx0" brushRef="#br0" timeOffset="203062">32632 1604 20212,'54'3'-1117,"-1"-1"1,-2 2 0,-4 1-5510,10 10 4419,-9 8 2207,-15 13 0,-16-16 0,-9 4 0</inkml:trace>
  <inkml:trace contextRef="#ctx0" brushRef="#br0" timeOffset="203297">31979 2204 24364,'49'-7'-532,"-1"0"0,0 1 0,1-1 0,11-1 0,-1 0 0,-6 2-1966,-5 0 0,-4 2-681,-5 1 1,-2 1 1570,19-1-41,-32 12 1649,-30 7 0,-2-3 0,-10 2 0</inkml:trace>
  <inkml:trace contextRef="#ctx0" brushRef="#br0" timeOffset="203546">32022 2333 23623,'47'2'219,"1"0"1,-1 1 0,-2-1-1,0-1 1,-3 0-103,1-3 1,-2-2-643,-2 2 1,-2-1 636,25-6 345,-16 3-350,-14 0 330,-13 2-437,-10-1-17,-4-2-1624,-4-2-4169,2-4-1516,3-1 5841,4 0 186,3 7 240,6 2 499,3 15 560,5 8 0,-12-4 0,-1 2 0</inkml:trace>
  <inkml:trace contextRef="#ctx0" brushRef="#br0" timeOffset="203771">32875 2359 25444,'31'-9'-143,"1"-1"0,13-3-412,-31 7-923,-12 2-2129,-1-3-4190,-1-1 5596,0-5 1131,0-4-1069,-8-21 1562,-12-11 577,6 17 0,-1 0 0,-7-6 0,5 10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11:32:49.2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16619 15324 10707,'-9'-2'9108,"-7"-4"-8727,12 2 313,-7-4 6,8 0-314,1 3-183,-1-3 217,3 3-208,-2-1-94,2 0 296,-1 0-240,1 0 28,0 3-1,0-1 29,0 3-57,0 0-173,4 10 17,2 5 84,5 11 56,7 22-157,-4-10 61,4 14 63,-8-17-108,1-3-16,-2-4 0,2-5 17,-2-5-17,2-3 0,-2-6 34,3-2 50,-4-3-84,5-1 33,0-10 119,6-10-152,5-14 0,6-14 16,-13 20 1,2-3-385,10-17 0,2-1 368,-7 11 0,0-1 17,9-12 0,0 2 50,-10 14 1,0 2-68,-2 2 0,0 1 22,-1 2 1,-1 1 16,15-17 73,-6 9-73,-6 7-39,-4 7 0,-3 4 0,-6 7 943,1 2-1066,-6 5 241,0 1-118,0 0 0,-1 0-23,-1 0 12,-1 0-95,0 0 150,0 0 108,1-1-572,-1 1 66,0-3-525,-1-1-157,0-3-578,0-2-2631,0-1-987,0-1 2942,-9-2 1887,2 6 106,-8-1 139,3 7-60,1 1 67,-1 3 5,1 4-201,-3 13 95,2-1-28,-4 6 135,4-5-74,-1-1 74,-1-1 55,4-3-22,1-4 101,6-4-84,1-5-51,2-1 56,3-1 1910,-3 0-1820,4 0 0,-1 0 0,-2 0 0,1 0 0</inkml:trace>
  <inkml:trace contextRef="#ctx0" brushRef="#br0" timeOffset="166">17250 14942 5975,'5'0'-129,"-1"0"22,-4 0 102,-3 27 5,-2-19 0,-2 22 0,1-27 0,3 0 0,2-1 0,1-2 0,0 3 0,0-2 0,0 1 0</inkml:trace>
  <inkml:trace contextRef="#ctx0" brushRef="#br0" timeOffset="2999">22466 15217 13922,'-4'-6'3254,"1"1"-2184,3 5 908,0 0-1687,-1-25 11,3 18 68,-1-18-242,4 24 236,-1 1-190,1 1-168,0 5 375,2 3-297,1 7-22,0 0 123,2 3-1,6 9-184,-2-9 51,3 9-34,-4-13-17,-3 0 0,0-2 5,-2-4 141,0-1-152,2-1 6,-4-4 118,2 0-118,-5-3 50,1 0 185,0 0-229,1 0 296,1-3-274,1-2 45,0-4 78,1-4-151,13-12 12,-2 0 88,13-14-66,-2 3-34,5-4 0,4-4 151,3-2-134,-9 14 0,0-1 64,-7 8 0,0 1-205,7-8 1,-1 1 319,10-6-196,-7 4 0,-5 6 50,-6 4-50,-5 7 0,-6 2 0,-3 6 73,-3 2-56,-2 2 281,-1 2-304,-1 0 90,-1 2-90,-1-1-72,1 1 196,0-2-191,-1 1-263,0-1 291,0 1-823,0-2-566,1-2-532,2-1-6649,4-5 7367,1 3 385,3-1 589,-3 6 27,-3 2 45,-1 1 84,-3 3-229,-1 11 202,-1 1-74,0 7 46,0-4-102,0-2 51,-2-1 79,0 1-23,-2-3 95,0 2-50,-1-4 11,0 2 106,-3-1-134,-6 2 135,3-3-79,-5 1 84,5-7-45,-1 0-22,2-3 61,0 1-117,-2-1 117,3-1-78,-3 1 79,3 2-51,-1 0-17,0 2 73,0 3-45,-1 1-5,2 2 44,0 2-84,0 1 85,1 5 5,2-6 0,0 1 0,3-6 0,-2-4 0,1-1 0,-2-3 0,1-1 0,0 0 0,2 0 0,2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11:33:35.4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4552 1787 15961,'0'-9'2492,"0"2"-2145,0 7 377,0 0-685,1 75 62,1-25-451,-1 5 1,0 1 439,1 7 106,-2-7 54,0-9-194,0-9 504,0-9-453,0-8 682,0-8-548,0-13 655,1-18-896,3-21 45,5-23-396,-2 24 0,1-1 351,2-3 0,1 0 0,0 0 0,2 2-192,0 3 1,0 1 370,13-22-162,4 19-17,-8 19 22,2 28-22,-8 19 0,-1 25-20,-9-20 1,1 0 30,-1 3 0,0 0-61,-1 0 0,-1-1 50,4 28-71,-5-30 1,0-1 110,0 5 713,0-3-753,-3-26 231,1-14-382,2-17 151,4-29-9,-2 18 1,1-2-318,2-8 1,1-4 338,0 6 0,1-4 0,1 3-754,2-7 0,1 2 817,2-10 0,0 4-65,6-1-11,-7 22 0,-3 16 101,-3 11-34,1 23 565,0 10-540,-2 13 1,-1 5-82,-1-9 0,-1 2 490,1 13 0,-2 0-501,-2-14 0,-1-3-224,-1 26 208,1-7-63,0-11-140,4-9-621,2-13-487,17-13 313,1-22 823,15-17 68,-5-15 7,-17 22 0,0-1 368,14-22 34,-7 8 1219,-8 13-833,-7 13 599,-6 10-761,-4 13 196,-6 9-286,-3 11-118,-4 7 67,2 2-369,1 2 0,5 0-185,2-3 34,5-5-45,22-3 146,0-15-135,22-3 185,-10-22 0,0-9 6,-5-15 89,-6-12 364,-7-3-294,-12 14 0,-2 1 631,2-13-606,-12-5 23,-8 37-213,-10 8 124,-8 9-427,-2 10 303,0 7-672,7 6 106,11 5-1977,19 6 594,19-11-975,21 2 1591,13-17-96,5-4 1261,-28-5 0,-1-1 145,-1-4 1,1-1 44,-1-3 1,-1-2 363,-2-3 1,1-4 279,5-10 1,-2-2 716,10-16-731,-19 17 1,-6-1 697,-6-5 218,-8 8-901,-12 13-67,-10 6-186,-15 20-39,-2 12 0,-1 6-375,8-4 0,0 2-487,-10 15 1,3 2 438,14-14 1,4-1 47,-8 24 251,13-12-626,12-11-45,16-14 258,10-7 162,14-11-82,-4-16 1,0-6 187,-7 3 1,-1-2 0,11-18 0,-3-3-107,-10 6 0,-3-1 2,-1-4 1,-2-1-3,-1 1 0,-1-1-263,-3 1 1,-2 0 262,-1 5 0,-2 2-157,4-24 280,-7 20-123,-4 22 6,-9 28 44,-3 25-50,-10 25-8,10-23 1,-1 1 24,0 3 0,1 0 14,1 1 0,0-1 221,1-3 1,1 1-253,1 8 0,2-2-56,-1 17 56,4-26 0,4-4-235,10 1 157,8-9-298,9-10 326,4-6-667,1-12 344,1-13-248,-3-14-82,-11-1 0,-2-3 557,8-19 113,-11 17 0,-1 2-29,-4-8 124,-3 9 100,-6 9 892,-2 11-472,-7 6 107,-3 7-224,-13 23 231,7-2-696,-2 17 0,12-7 79,3-3 21,5-1-21,7-6-74,20-2 79,1-10-84,13-3 0,-6-19-196,-2-10 308,3-19-461,-21 17 0,-1-2 335,1-3 0,-1-2-62,-1-1 0,0 0-86,-2-1 0,1 1 162,8-24-130,-2 3 298,-10 24-151,-3 5-17,-7 20 606,-1 1-578,0 3 209,0 1-332,0-2 270,0 0-180,0-4 5,0-3 0,1-6-56,1-6 56,2-4 0,-1 1-112,-1 3 291,-1 8-89,-1 4 314,0 7 441,0 1-845,0 2 34,0 4-12,0 9 124,0 11 55,0 13-27,0 7 111,4-8 1,2 2-286,10 17-207,-2-20 1,5-3-415,27 2-290,-16-22 1,2-3-916,3-3 0,1-2-918,2-3 0,-1-3 1702,-1-4 0,-2-2 163,23-17 284,-10-14 242,-9-7 0,-9 7 1,1-1 248,-6 9 1,1 1-336,9-11 1,1 2 289,-10 16 1,0 2-9,18-9-50,-12 14 156,-15 11-173,-16 35 185,-10-3-50,-8 27 49,2-12 287,1 1-331,2-2 78,-2 2 546,-4-5-663,-7-1 123,-2-5-90,-2-7 12,-8-3 16,11-10 62,-5-2-39,12-6 39,-2 2 0,-2 3 0,9-3 0,3 0 0</inkml:trace>
  <inkml:trace contextRef="#ctx0" brushRef="#br0" timeOffset="3416">11980 1130 23427,'37'-15'50,"0"-1"1,-2 0 0,-1 1-51,15-11 117,-6-1-117,-9 2 0,-9 5 11,-11 4 129,-5 8-11,-6 3-129,-2 4 151,-1 10-156,0 12 5,0 20 0,0 19-689,6-4 1,2 4 671,-2-13 0,0 1 17,2-6 0,0 2 0,-1-3-34,2 2 1,-2-3 33,-1-1 0,-2-2-81,-1-3 1,0-1 80,-1 26-45,-10-8 213,-4-8-168,-10-9 0,-2-9 280,-14-9-280,9-9 1149,-6-12-1351,16-12 26,10-13-59,8-11-409,19-8 248,10 10 1,6-1-288,-3 9 1,3 0 682,13-10 0,2 2-48,-12 14 0,-2 2 98,-2 2 1,0 2 112,19-9-23,-15 10-56,-15 11 846,-12 6 571,-18 44-745,-2-21-756,-9 34 1209,6-36-1355,3 0 146,6-6-123,1-2-739,19-5 811,2-5-218,19-14 185,-3-7-117,-2-11 352,-5-2-151,-9 0 39,-7 4 124,-7 4 296,-3 6-403,-10 4 341,-21 5-290,-3 4 61,-16 7-168,12 9 61,4 8-212,7 7 151,10 3-297,7-2-11,19 4 264,10-14-12,18-2-28,7-21-17,6-11-381,3-15 482,-27 11 0,0-2-76,0-3 1,0-1 173,-2-2 0,0-2-98,-2-1 0,0-2-1560,4-16 0,-1-2 1565,-8 14 1,-2-1-6,5-9 0,-3 2-6,-1-9 258,-4 10-134,-4 9 168,-4 9-286,-2 7 762,-1 9-762,-1 5 3363,0 4-3318,-1 2 42,0 15-87,-4 7 0,-3 22-84,-6 8 84,3-9 0,0 2-17,2-13 1,2 0 18,-3 10 1,2-3-222,2 1 146,3-9-363,12-13 357,7-7-285,15-7 314,8-4 16,-4-5 1,1-2-79,21 2-19,-20-2 1,-1 0 7,10 4-78,-10 2 268,-8 8-67,-10 2 274,-9 7-240,-5 0 907,-4 0-454,-8-1 813,-22 11-1004,0-6 491,-17 8-675,13-12 112,4-2 190,4-4-414,7-4 73,5-2 91,4-2-164,5-2 0,0 1 0,3-1 0,-2 1 0,1-1 0,-3 2-97,0-1 194,-1 1-97,0-2 0,1 1-259,2-1-5330,2 0 245,1-4-890,2-3 4263,-2-9 1550,2 6 169,-5-2-6,1 11-67,-1 0 68,21 1-29,9-1 96,30 1 64,-25-1 0,2 1-118,16 0 1,1 0 111,-16 0 1,-2 1 61,4 2 0,-5 2-121,-14 7 29,-18 7 106,-14 1 56,-7 0 0,5-9 0,3-3 0</inkml:trace>
  <inkml:trace contextRef="#ctx0" brushRef="#br0" timeOffset="5583">17611 1160 16863,'8'0'1825,"-1"0"-1236,-7 0 408,10 60-745,-4-33-107,-1 9 1,4 0-23,13-11-61,-1-13-62,16-2-17,-2-15-185,2-9 242,1-9-40,-4-10 0,-3-2 44,-6 2 298,-7 7 33,-5 6-22,-6 8 505,-4 7-567,-2 3-291,0 6 190,1 5-156,5 8-34,2 5 0,5 2-107,16 5 107,-6-11 0,12-3 6,-14-12-12,-1-8 6,-4-9 0,-3-11-100,-6-12 273,-3-8-44,-3-5 145,-5-1 382,-15-10-539,3 22-33,-9 0-17,10 26-27,6 6-80,4 5-94,3 1-504,25 1 369,5 0-308,28-6 482,1-9-226,-25 3 1,-1-2 303,-1-3 0,0-3 17,-2 0 0,-1-2-84,-4 1 1,-2-1-13,14-20 96,-11 5 0,-8 5 118,-8-3 403,-5 13 318,-3 0-833,-1 15 764,0 4-770,-1 2 0,-5 10 50,-11 29-67,-1 6 17,6-10 0,0 2-599,-3 23 398,2 0 201,4-2-273,4-5-19,3-5-380,1-8 516,2-7-494,6-11-45,4-9 552,19-15 70,-4-12 131,10-10-58,-11-5 84,-3 2 67,-5 6-34,-4 8 511,-2 7-259,-5 12-246,1 9 13,-4 9 104,-1 6-240,-1 3-156,1 0 9,1 0-726,4-5-79,2-4-2532,12-6 2038,-3-9-306,6-10 1208,-4-12 544,-2-9 1316,-2-4 600,-3 2-208,-6 6 1210,-2 5-2106,-4 8-32,0 3-741,-1 18 118,0-3-157,0 12-34,1-6-123,4-4 157,4-5-505,19-7-4,-2-13 363,12-9-50,-6-12 196,-1-1-134,-2 0 134,-4 10 0,-5 7 89,1 14 365,-8 18-286,-1 15-118,-7 17 275,-2 9-495,-3-25 1,1 0 169,-1 1 0,0 0-23,0 0 1,0-1 157,0 31-381,0-7 122,0-7-469,0-1-432,0-20-656,1-5-1870,1-19-191,1-8 2729,2-7 395,-2-5 202,-1-5-183,-1-5 358,-1 8-251,-2 0 72,-2 10 157,-2 5-62,-1 1 106,4 3 40,1 7 34,6 5-7,23 22 91,-1-9 61,20 9 0,-6-17 0,-18-8 0,-2-4 0</inkml:trace>
  <inkml:trace contextRef="#ctx0" brushRef="#br0" timeOffset="11717">5055 3222 19524,'-3'44'447,"0"0"1,-1-4 0,4-2-448,18 17 292,0-21-292,16-2 67,-2-24-56,2-8-11,4-14-213,1-10 163,1-16-392,-2-7 391,-13 10 1,-2-1 33,8-15-3,-13 21 1,-1 2 19,-2 5 0,-6 12 302,-4 10 56,-4 21 258,0 14-375,-1 26-25,-5-2 0,-1 3-745,2-13 1,-1 1 528,0-5 0,-2 2 0,0-3-37,0 1 1,0-3-238,0-1 1,0-2 197,0-3 1,1-2-402,-2 22-1096,2-13-164,4-15-5460,20-22 6790,0-24-388,20-24 621,-20 13 0,-1-3 22,2-3 0,0-2 152,0-1 0,0-1 893,-1 2 1,0 0 161,-2 5 1,0 1 2024,9-19-1528,-8 19 1859,-8 18-2235,-5 23-391,-9 15 72,-3 18-532,-8 6 190,-1 5-364,-2 2-17,3-1-53,9-18 1,2 0-88,-2 13-145,6 9-51,12-27 838,6-6-939,11-9-335,4-6 627,2-6-297,-1-11 252,-2-7 56,-2-28 39,-14 7 263,-2-12 74,-15 18 755,-9 5-1070,-7 2-21,-12 4 55,-1 2 106,-11-8-201,21 6-302,-1-10 151,31 2-23,12-5-44,17-2 117,13 2-184,4 4 285,2 7 0,-4 8 46,3 7-46,-21 15 0,-2 8 392,-25 14-330,-4 7 448,-4 7-510,-2 5 128,-4 3 15,-1-15 1,0-1-144,-4 16-6,-1 10 509,9-31-693,2-8 65,5-8-424,8-8 459,9-6-834,11-16 163,5-10 189,1-19 306,-10 6 0,-1-3-12,-8 9 0,1 0 278,4-9 0,0 1 124,0-7-119,-5 11 578,-7 13 95,-6 11 352,-3 6-929,-3 16-62,-2 7 662,-2 15-594,-1 8 10,-1 6-117,4 2 34,1-1-68,1-3 34,2-4 0,4-8-151,17-2 145,1-16 6,14-6-28,-1-23-61,3-11 89,3-16 0,-22 19 0,-1-3 58,3-10 1,-3 0 261,4-14-315,-4-8 281,-23 33-443,-14 7 157,-12 10-1092,-13 4-1944,-2 4-4856,3 5 5131,11 6 1927,9 6 211,11 24 382,5-7 85,4 14 10,1-12-28,1-3 85,2-3-124,0-4-84,0-4-190,-2 2 241,-1-10-129,0 0 296,0-10-83,3-2-1,7-2 158,7-2-124,8-3 23,2-2 61,2-1 45,8-2 0,-9 2 0,-4 2 0,-15 3 0</inkml:trace>
  <inkml:trace contextRef="#ctx0" brushRef="#br0" timeOffset="29300">12132 3069 22027,'-29'33'269,"0"1"0,0-1 0,-11 12 0,8-5-135,17-4-100,5-5 167,5-2-201,4-3 0,5-4 34,7-5-337,9-5-83,29-8 330,-6-17-53,-10 2 0,-1-5 86,-7-4 1,-3-4-178,2-2 0,-1-2 200,-2-1 0,-1-1 42,-3 0 0,-1 0-30,8-24 312,-11 6 500,-7-1-24,-12 16-346,-5-2-409,-9 19 560,-4 6-200,-4 3-405,-4 5 0,1 1 235,1 7-268,2 4-236,-1 15 67,11-4-56,2 7-78,13-12 67,4-1-694,11-4 678,6-5-236,15-3 204,-2-14 1,2-4-105,20-13 57,-15 2 0,-1-4 339,-11 3 0,-2-1 11,0-1 0,-1-1 14,-2 0 0,0-1-128,-2 2 0,-1 0 128,13-24 135,-5 4 325,-2 2-180,-10 19-112,-1 5 274,-9 18 212,-3 4-548,0 2 286,-1 9-264,0 8-111,0 13 151,-1 29-129,-2-10-39,1-18 0,-2 0 0,-3 10-123,1-5 291,1-7-168,2-5 0,2-8-61,0-8-197,2-3 129,15-6-22,0-7 196,12 0-174,-3-4 129,-4 5-73,2 3-184,-3 7 257,1 7 0,-1 9-68,3 23 1,-8-7 67,1 11 0,-10-14 73,-4-1-67,-1-3 447,-2-3 774,-13 6-163,-1-9-403,-14 3-532,1-9 627,-5-1-655,-2-2-101,0-3 0,3-2-129,4-1-11,4-3-459,4 1-2941,5-4-1468,7 0-912,6 0 4279,13-2 857,7-5 514,11-1-77,2-5 129,3-2-6,-1-2-342,14-11 197,-13 5 44,9-11 179,-16 7-67,-4-2 57,-1 0 66,-2 3 17,-1 1 23,-1 5 4066,2 4-1261,-10 7-1444,0 16-225,-9 11 298,-1 16-253,0 10-83,-3 6-236,0 3-255,-2-16 0,1 1-523,-2 19-31,2-23 0,-1-1 349,1 6-346,-3-7 252,0-8-258,-3-7-1137,-3-7-1770,0-6-3378,-3-8 4684,3-14 396,5-43 1042,5 28 1,2-3-483,3-15 1,3-2 403,-1 6 1,2 1-445,2-6 1,0-2 521,0-7 1,-1-1 111,-4 18 1,0-1 0,-1 1 50,0-1 0,1 1 0,-3-1 3276,-4-2 1,-2 0 0,-1 3-940,-1-2 1,-2 3-1853,-7-3 0,-2 6 383,-13 5-818,1 10-50,5 12 522,8 6-1895,8 7-138,6 11-4717,13 10 4295,4 9 0,2 4 1608,-2-6 1,0 1 59,7 14 0,-1 1 27,-8-9 0,-2-1 47,-1 1 1,-1 0 78,-1-2 0,-1 0 3,-1-3 0,-1 0 2,-1 5 1,1-2 39,0 11 61,-1 4-61,1-28 5,2-7 62,1-4 611,3-5-672,1-2 55,3-1 6,-1 1 11,1 1-11,6 6 17,-7-3-17,4 2-33,-9-6 33,-2-2 7796,-1-2-4105,-3-2-3008,2-4 472,8-15-847,5-1-308,9-15 0,4 3 128,1-6-189,3 1 61,-3 1 0,-5 8-62,-6 8 68,-8 8 638,-6 8-135,-6 9 314,-6 9-386,-5 8-431,-4 8 459,2 2-465,1 3 0,5-3 174,3 5-174,3-13 0,9 0-252,6-17 202,10-1-343,6-8 124,4-6-123,0-6-190,-1-10 470,-3-2 106,-4-2 28,0-8 40,-10 13 498,-1-2 174,-12 18-582,-1 5 609,-1 3-660,-1 6 84,-9 19-12,2 1-173,-5 15 0,9-10-84,2-3-156,3-5 195,6-6-336,4-7 370,8-4-359,2-9 320,2-13-119,5-15-94,-6-9 0,-1-7-231,-3 9 1,0-2 493,5-18 0,-2-1 44,-7 16 1,-1 1-42,-2 4 0,-2 1 190,-2 6 0,-2 2 519,3-25 486,-6 26-817,-1 5-375,-1 19 352,0 3-358,-1 21 965,-2 8-881,-3 27 0,2-22 0,-1 1-275,0 3 0,-1 3 180,-3 18 0,0 1-227,2-16 1,1-1 267,-3 11 1,2-3-31,2 4-152,2-9-33,3-12 185,5-8-296,7-11-368,25-11 9,-1-16-259,15-11-144,-13-10 112,-3-3-1637,-4-1-1024,-7 3 1201,-8 5 1269,-6 5 915,-7 5-401,-11-1 494,-3 10-89,-10-3 128,-1 8-61,-1 3-6,1 0 73,-3 3-257,2 1 50,-15 1 979,9 2 8549,-9-1-5328,13 1-3360,7-1 331,7-1-454,6-1-342,8 0 666,11-3-492,11-6 313,32-14-246,-14 2-213,13-4-112,-29 10 0,-8 4-112,-6 2 224,-5 3-112,-3 1-588,-2-1 39,-2 3-1272,0 0-8010,-1 3 7368,-8 0 1875,0 2 139,-8 3 158,2 3 84,-2 2-319,-9 13 246,5-3-67,-9 9 111,6-4 18,-1-1 5,-2 2 135,-2-4-107,1-1 28,0-5-33,-5 2 190,10-6 0,-5 2 0,19-9 0,1 0 0</inkml:trace>
  <inkml:trace contextRef="#ctx0" brushRef="#br0" timeOffset="33507">12838 3826 21657,'-53'31'496,"0"1"1,10-7 0,7 0-373,1 21-124,23-11-101,5 19 101,13-13-135,9 9 130,11-18-113,8-7 17,2-5 101,-2-6 0,-3-3 68,-7-1-18,-12-4 387,-4 3-112,-10-4 414,-8 0-414,-6 1-230,-10 0 207,-3 1-195,-1 0-113,1-1-711,-4 2-397,12-3-2527,2 0-3321,14-4 2481,34-6 3680,6 4 415,16-4 150,-5 5 40,-15 0 12,-2 0 133,-2 0-117,-1-7 168,0-6 7237,1-9-4297,0-6-2377,-5 4 0,0-2-502,15-16-162,-11 14 0,0-1 101,14-15 34,3 0-62,-3-1 28,-2 2 0,-7 3 28,0-1 168,-17 17 285,-1 4 147,-13 17 408,-8 6-252,-6 8 230,-11 8-184,-5 9-438,-3 5 235,0 1-448,3 1 174,-3 8-353,14-15 0,4 4-162,12-17 145,8-4-56,8-3-123,10-5-347,28-5 67,-9-9 90,18-7 217,-18-9-83,-2-1 151,-1-2 101,-4 1 0,-5 0-106,-4 5 162,-7 2-56,-5 5 95,-2 0 146,-7 6-33,1 1-63,-6 6 466,1 1-438,-1 1 813,0 1-986,-4 1-95,-1 5 246,-5 3-151,-1 8 0,-1 2 95,-2 3-157,0 3 62,1 0-156,-4 10 296,9-11-247,-1 4 107,8-16-577,6-3 572,8-3-466,10-2-150,23 3 228,-11 3 287,8 8-90,-22 6-146,-7 7 269,-6 6 73,-5 3 0,-2 0 179,-4-1 6,-6-2 589,-6-3 55,-6-6 593,-15 1-1248,8-13-169,-7-2 152,14-11-6,7-9-302,6-8 101,4-13-673,19-28-173,1 12-213,13-11-28,-3 25-2084,-5 6-1254,-4 4 1523,-4 6 2028,-5 2 594,-4 4 38,-1 3 107,-2 3-123,3 0 258,0 2-135,4 0 34,4 0 61,1 0-111,3 0 100,2-1-201,8 0 218,-6-1-84,3 0 44,-10-1 52,-4 1-102,-3 1 124,-2-1-79,-3 1-56,-1 0 62,-3 1 11,-2 0 28,1 0 11,0-2-56,4 0 79,0-3 50,0-1 0,0 1 0,0 2 0,0 1 0</inkml:trace>
  <inkml:trace contextRef="#ctx0" brushRef="#br0" timeOffset="35409">13754 3916 14493,'0'-5'2650,"0"1"-891,0 4-1753,4 25 486,-3-9-486,3 20-6,-4-19 224,0-5-179,0-5 229,0-3-162,0-3-151,0-10 39,0-4-297,6-28 264,1 9-63,7-10 96,1 19 0,1 10-22,-1 5 61,1 6-39,0 7 118,6 19-29,-5 0-89,3 13 0,-10-10 0,-2-5 84,-3-4-22,-2-5-62,-2-6 56,-1-2 179,0-4-235,0-10-67,1-4 173,2-11-128,1-6 22,3-2 0,2-1-62,1 3 62,1 5-5,5 3 72,-5 12 157,5 2 123,-7 12-168,0 6 465,-2 9-560,-3 8-45,0 4-78,-3 3 39,0-1-509,0 0-6728,5-2 3608,2-13 2570,6-5 549,-1-12 174,3-5-6,-2-1 102,-2-2-141,-3 0-173,-4 3 363,-2 0 191,0 1 5366,-1-4-1798,-1-1-2661,2-4-616,4-3 40,4-3 341,4-5-269,7-3-280,11-16 28,-7 8-218,6-12 67,-14 16 0,-5 0 140,-7 5-95,-3 5 185,-3 7 386,-2 5 443,-11 5-751,0 2-208,-9 6 326,4 5-420,2 8 78,0 6-84,1 3 67,4 2-39,2 15-28,5-11-67,1 9 184,3-18-94,0-5-23,3-5 44,2-6-77,4-3 33,4-4-174,10-16-279,-3 1 402,8-13 18,-7 5-1,-2 3-16,-1 3 50,-4 8 0,-3 2 95,-6 5 106,-1 13-201,-2-1 124,-1 11 27,-1-4-151,0-2 0,0-4 0,0-4 157,3-4-157,2-2 0,6-9-213,10-19 213,-3-1-39,7-16-79,-7 12 224,-1 2-106,-5 9 0,-1 8 34,-4 6 554,-3 13-402,0 6 66,-3 10-196,1 3 112,-1 0-168,4 1 0,2-5-208,5-2 208,4-6-179,3-7 73,15-7-24,-6-15 108,9-10 22,-10-16-67,0-11-255,-14 20 1,1-2 321,-1-3 0,-1-1-28,1-4 0,-2-2 58,-3 3 0,-1-3 0,-1 2-30,0-6 0,-1 1 0,0-13 0,-2 3 146,-4 23 0,-1 3-79,-4-21 118,-1 16-169,-1 13 231,4 13-135,0 7-79,3 18 370,0 14 1,-1 6-357,1-1 1,1 2-47,-2 18 1,1 2-2,-1-11 0,0-1 67,2 1 0,-1-2-36,0-2 0,0 0-181,0-4 0,2 0 150,0-4 0,2-2-163,9 24-142,5-27 0,4-4 36,18 3-358,17-3 280,-11-24-455,-3-12-200,-1-8-712,-6-10-2034,-6-4-4,-9-1 2352,-10 0 1306,-6-11-209,-15 14 429,-6-4-277,-16 19-73,-5 4 224,-6 4 1944,-4 2 2971,14 4 0,1 0-3229,-13 0-1395,-3 0-67,35 1-140,11-1 85,20-4-169,11-4 0,18-5-136,5 0 136,-3 0-364,-8 4-2463,-12 1-2103,-14 6 1105,-6-1 2856,-10 4 604,-6 1-27,-5-1 129,-5 0-308,4-3 392,14 0-12,20-2 1,18 3 95,11 2-140,-3 10 89,-10 8-5,-9 10 28,-11 4 83,-9 2-49,-4-2-40,-13 8 39,2-15 34,-7 4-78,4-18 123,3-5 11,-1-2 0,2-2 0,1-1 0,3 1 0,2-1 0</inkml:trace>
  <inkml:trace contextRef="#ctx0" brushRef="#br0" timeOffset="36507">15474 3437 20470,'1'-27'1748,"0"6"-1345,-1 20 392,-3 1-616,-1 0 264,-4 0-443,-2 3 168,-4 4-84,0 5-84,0 2-168,3-1-1025,5-1 678,7-7-57,12-1 264,8-4 95,8-4 213,0 0 0,-3-2 11,-4 2 297,-9 3-308,-3 3 62,-3 3 11,2 2-73,5 0-6,9-2 0,8-3-111,10-9-12,6-10 39,3-14-128,-24 11 0,-2-3 165,7-15 0,-3-3-249,-9 10 1,-2-1 301,4-12 0,-4-1 39,-8-15 286,-4 2-106,-5 7 112,-6 7 946,-6 1-655,-1 20-140,-1 2-274,8 18 582,3 14-790,-2 11 51,3 19-118,0 15 38,1-23 0,1 1 29,0 1 0,0 2-319,0 17 0,0 1-253,0-14 1,0 0-1243,0 13 0,0-2-1113,0-18 1,0-2-625,0 27 2476,0-11 711,-1-9-830,-4-9 326,-1-32 6156,-2-26-1255,2-18-2891,1-12-201,4 15 323,6 3-587,7 4 518,23 0-511,-4 14-304,13 4-184,-13 14 511,-4 4-662,-4 6-12,-5 5-111,-6 22-595,-5-5-2183,-4 12-2784,-4-16 2273,-3-4 2410,0-8 435,-1-7 80,3-9-124,5-14 18,8-15 301,2-9 1,2-4 3886,-3 10 1,0-2-1788,3-15 0,-3 1-811,-6 18 0,-2 3 403,-3-24-722,-11 16 279,-4 12-1002,-7 8-677,-5 10-2723,9 3-3456,-3 16 4466,9 6 1745,0 14 399,0 7-180,0 3 40,0 3-6,-1-2 22,1-2 18,-5 7 133,3-16 135,-4 4-45,5-15 73,0-3-5,2-2-12,6-3 67,1-2-78,3-4-123,8-2 129,0-2 78,8-1 0,-1 0 0,-7 0 0,-1 0 0</inkml:trace>
  <inkml:trace contextRef="#ctx0" brushRef="#br0" timeOffset="37292">16387 3199 21248,'-22'26'297,"0"0"0,-14 21-230,26-25 141,3-1-208,3-2 11,2 2-11,1-8-11,5 1-29,4-10 40,6-2-84,5-2 84,3-8-34,-1-5-89,-1-10 246,1-15-5,-8 9-118,-1-6 617,-9 17-292,-2 7-275,-1 5-50,1 4 56,0 2-90,2 4 34,1 5-481,0 15 363,-1-4 40,-1 5-6,-2-12 129,0-4-51,0-4 6,0-3-106,0-2-6,4-7 112,11-18-108,2 1 227,8-9 21,-7 12 84,-2 8-219,-3 4 544,-2 6-375,-2 2 39,0 3 358,2 18-297,-2-1-274,4 16 6,-5-7-6,0-3 0,0 0-157,-3-6 6,1-1-1479,-1-2 308,0-7-1804,-1-2-1937,-1-6 2095,-1-1 2273,-1-2 235,-1-3 96,0-1 168,0-2-240,0 2-421,-2-1 538,-1 1 106,-2 1 51,-2 0-68,-3 1 34,-1-1 196,-4-2 0,8 4 0,0 0 0</inkml:trace>
  <inkml:trace contextRef="#ctx0" brushRef="#br0" timeOffset="42399">19888 1850 23265,'-38'-4'616,"0"1"0,-23 8-666,50 15 251,1 22-128,-3 16-389,7-21 0,0 1 316,0 4 0,1 4-569,-1 2 0,1 3 0,1-2 569,0 9 0,0 0 0,0-8 0,1 3 0,0-3 19,2 0 1,0-2-53,1-3 0,-1-1-1,1-5 1,0-1-1016,0 3 1,0-2-789,0 7-1653,3 0-1913,2-36 3505,2-4 2708,1-8-1448,-2-7 548,1-7-442,-4-7 127,0-4 2,-2-3-168,-10-11 571,-5 8 0,2 4 0,0 17 0</inkml:trace>
  <inkml:trace contextRef="#ctx0" brushRef="#br0" timeOffset="43350">19440 2676 22716,'34'-51'114,"0"0"0,1 2 0,2 8-84,1 18 1,1 6-488,-1-2 1,-2 1 456,-2 2 0,-1 2 13,2-1 0,-2 1-46,8-2 191,1 2-320,-25 8-258,-2 2 336,-1-2 299,0 0-316,1-3 59,0 1 182,0-3-140,-2 2 0,1-1 393,-6 3-292,0 2 84,-7 4 324,0 1-413,-1 3 396,-4 7-195,-11 21-6,-1 1-223,-9 15-68,10-12 0,3-4 44,6-3-273,2-7 195,3-4-503,5-7-264,13-4 470,1-6 23,9-9 145,-7-4 74,-2-8 89,-2 0 0,-2 0 117,-3 3-78,-1 4 309,-3 3-112,-4 7 156,-1 2-286,-2 3-106,0 6 151,1 4-44,0 9-79,1 0-28,1 1-1143,10 0-118,2-10-670,11-1-159,3-17-923,6-12 2413,5-14 184,-18 9 0,0-1 416,0-2 0,-1-2 282,1 0 1,-1 0 333,-3 0 0,0 0 930,-2-1 0,-1 1 45,0-8 145,-4 6-598,-20 25-612,-5 7 415,-9 11-293,-1 8-581,2 37 34,9-9-152,8-13 1,2-1-107,15 15 12,2-3-74,12-4 219,-3-7 0,-2-5 67,-8-8-61,-4-5 644,-6-5 262,-5 0-49,-7-3-812,-6 2 117,-8-1-168,-2 0-252,3-2 78,5-3-1019,6-3-7735,7-8 3764,8-6 4055,7-8 509,7-8 197,6 0 184,-1 0-145,1 2 107,-1 4-12,-1 3-50,-2 3 140,0 1-353,4-12 425,-6 0-72,5-15 11,-7 0 45,0-6 123,1-7 0,-9 24 0,-1 4 0</inkml:trace>
  <inkml:trace contextRef="#ctx0" brushRef="#br0" timeOffset="43936">20839 1757 16644,'4'-4'3888,"-1"1"-3009,-3 3-247,12 57 377,-7-18-1096,2 6 1,-1 1 585,-4 17-415,-1-31 0,-1 0-26,0 1 1,0 1 103,0-2 1,0 0-25,-1 29-180,1-24 0,-1-2 98,0 12-123,2 2-331,7-32-694,5-8 303,8-5-521,3-14-1580,1-6-981,2-15 455,0-8 2486,0-6 400,-10 8 1,-1 0-155,6-18 462,-10 20 1,-2 1-115,-5-3 79,-3 8 33,-10 11 173,-5 5-134,-24 9 8105,7 2-3299,-12 2-2491,18 3-1330,6-2-464,8 4 432,6-3-768,4-1 79,10 0-57,6-1-22,11 0-1081,14-5-1585,-10 0-594,4-5-1809,-18 1 3703,-5 1 687,-6 3 130,-2 0 129,-3 3-509,-5 1 750,-1 3-62,-4 3 129,1 6 22,-1 4-16,0 4 106,-2 1-50,-2 2-12,-2 2 51,-1-1-28,-1-1-51,-8 7 51,6-10 39,-3 6 0,8-13 0,7-4 0,2-3 0</inkml:trace>
  <inkml:trace contextRef="#ctx0" brushRef="#br0" timeOffset="54132">21570 1354 21136,'-10'47'219,"0"-1"1,0 0 0,1 0 0,0-1 0,2-1-220,1 8 0,2-2-1455,-1 4 0,1 0 1471,1-2 1,1 0 47,-1-2 1,0-1 138,1-4 1,0-2-204,0-2 0,0-2-219,0-4 1,0-2 461,-2 26-5071,-3 1-566,2-24 3322,1-3 1186,3-26 1567,4-6-1426,6-9 768,8-6-477,7-8 454,15-13 0,-20 18 0,6-6 0</inkml:trace>
  <inkml:trace contextRef="#ctx0" brushRef="#br0" timeOffset="55074">21728 2227 21674,'30'-32'-19,"0"0"1,0-1 0,11-11 0,-6 4 169,-11 7-31,-4 0-120,-2-4-25,-7 15 25,-2 0 21,-7 18 141,-2 3-98,-9 9 373,-4 6-285,-11 13 49,6-1 1,0 1-202,-6 17 0,9-13 0,3-1-95,4 11-6,4-3 6,5-4-393,9-6-459,6-6 130,14-7-622,7-8 590,-4-7 0,0-3 429,23-11 63,-18 3 1,0-2 154,-10-3 1,-1-1 190,1-1 0,0-1 8,-1-1 0,-1 1 6,-1-2 0,-1 1 170,17-20 527,-8 3 1233,-9-1-774,-13 15-325,-6 3 882,-16 16-1083,-8 6 34,-11 10-130,-4 8-531,-3 12 285,2 5-291,4 0-157,7 10-67,12-17-95,8 1-381,16-23-303,10-5 566,12-13-280,4-8 264,3-17 397,-12-1 0,0-3 56,-6 7 0,-1-2-590,6-13 1,-2 0 589,-8 11 0,-3 3 75,-2 2 1,-1 0 132,6-20 16,-8 14 453,-6 14-352,-3 12 79,-1 7-219,-4 21 1223,-2 8-1408,-7 22 0,-1 7-384,-2 6 316,1 2-481,2-2-2010,2-3-1682,5-25 1,2-1 2807,-1 10 850,1 0 252,4-28-66,5-7 156,4-4 43,6-7-351,4-5 230,3-5-34,7-2 160,5 5 0,4 2 120,-4 3 0,1 0-315,16-1 1,1 2 387,-8 2 0,-5 2 0,7 0 0,-10 1 0</inkml:trace>
  <inkml:trace contextRef="#ctx0" brushRef="#br0" timeOffset="56266">22989 1933 21097,'-12'-28'1378,"-1"5"-952,2 23-381,-4 5 106,-3 7 101,-3 10-252,-3 8-90,-8 21 242,11-15-304,1 10 136,14-24-578,7-6 392,11-6-504,7-3-537,31-2 599,-9 3 538,14 6-102,-22 5 141,-6 8 17,-11 6 100,-7 6 258,-8 2 381,-7 2 67,-6-5 454,-9-3-286,-4-7 459,-13-4-1192,11-13-191,-6-1-17,16-12-649,7-9-527,4-7-1899,5-11-6279,25-20 8262,-3 11 907,0 13 1,1 2-18,12-5-33,0 6 90,0 5-152,-2 4-39,-2 4 84,-2 1-94,-4 1-80,8-10 443,-9 0 3546,11-12-1295,-8-1-1254,4-6-532,1-6-392,1-4 476,-1-2-289,-11 14 0,-1 0 71,7-14-45,4-8 403,-19 29 638,-4 10-493,-5 8 332,-5 6-192,-8 11-313,-6 4 421,-9 11-483,0 3 778,-7 15-1270,11-12 240,0 9-347,15-12 0,4-1-6,10 2 6,8-3-100,30 4-455,-7-12 186,17-1-410,-22-11-594,-3-3-458,-5-1-1709,-4 0-1422,-5-2 3528,-3-2 700,-5-2 538,-2 1-392,-2 0 380,-2 3-83,0 0-616,-2 2 795,1 7-89,-2-2-12,-7 10 134,0-6-16,-5 2 22,2-4-44,1-2 55,-1 1-61,0-1 28,0-2 56,-1 1-34,1-3 73,-4 0 0,8-1 0,-2 0 0</inkml:trace>
  <inkml:trace contextRef="#ctx0" brushRef="#br0" timeOffset="78141">5312 5751 15776,'0'-8'1848,"0"2"-1540,0 6 336,-4 73-436,0-26-432,0 7 0,1 1 224,1-22 0,0-2 90,-1 28 220,2-8-198,1-9 241,0-14 627,0-8-275,0-11-318,0-9 204,0-20-372,0-18-219,0 5 0,0-3-378,2-5 0,0-2 336,3-9 0,1 0 112,2-1 1,3-2-70,1 8 1,4-2 0,-1 3-44,3-7 0,2 1-372,-4 12 1,3-1 0,0 6 413,1 3 0,1 6-89,21-16 49,-1 20-10,-5 11 16,-4 17 34,-8 15 693,-7 16-668,-11 3 1,-2 4-26,-1-10 0,-2 2 271,-4 13 1,-2 1-216,0-16 0,-2-1-54,-4 0 1,-1-2-3,-15 27-186,-1-6 202,-1-7-10,-4 0-6,13-19 50,0-4-50,16-17 0,2-4 56,2-1 497,11 0-272,3 0 151,13 0-90,17 0-342,-11 0-135,11-2-38,-17-1-954,0-3-1729,1-2-2246,0-2 1293,13-14 3266,-12 6 217,7-9 46,-18 14 11,-3 3 62,-6 5-101,-2 3-61,-5 2 178,-1 0 10021,-6-4-8385,3 0-823,-3-7-207,4-2-331,7-7 280,5-7-364,9-7 5,6-4-77,2-3-26,-9 12 0,0 0-93,8-11 107,3-9 34,-16 27 55,-6 7-5,-3 8 471,-4 4 632,-1 3-554,-8 11 499,-17 21-864,-1 4-83,7-10 0,1 0 73,-7 12-79,3 1 11,5-5-106,5-3 0,6-5-151,3 2-123,5-11-130,5-1-190,6-11 286,7-5-269,5-11 303,2-7 128,3-11 208,-2-6-62,-2 2 84,-6 4 672,-7 6-521,-6 12-134,-4 4 61,-3 12-72,0 6-101,0 8 11,4 8-40,13 17 40,1-10 0,11 8 23,-11-18 10,-5-3 439,-5-4 138,-5-3-274,-2-1 386,-1-4-554,-8 4-168,2-7-688,-6 2-1049,8-7-4519,1-1 1108,3-6 4185,1-4 425,6-6 45,3-2 56,8 3-565,9 4 632,-5 5 46,7 4 83,-6 2 6,5 0 106,4 0 129,0 0 0,-12 0 0,-7 0 0</inkml:trace>
  <inkml:trace contextRef="#ctx0" brushRef="#br0" timeOffset="79307">6591 5327 21763,'0'61'220,"1"0"1,-3-4 0,0-3-188,-1-20 1,0-2-68,-3 0 1,1 0-157,-6 27-1205,4-26 0,0-2-1288,-3 10-554,0-3 1119,7-28 438,1-17 946,4-12 734,6-15 521,4-12 1439,7-3 2303,5-9-2180,-8 21-665,0 3-119,-12 25-588,-1 7-420,-3 8 489,2 7-495,0 11-162,2 11 34,2 3 22,8 18-179,0-17-134,7 7 22,-3-28 22,3-6 57,1-8-57,1-12 180,0-13-43,-7-10 1,-2-5-1,-4 5 1,-1 0-1464,2-14 1,-1 0 1415,-3-15-39,-4 8-129,-2 12-1026,-1 9-2575,0 11-2561,-1 9 4718,0 5 547,-4 21 3874,4 7-3056,-2 22-16,3 5 62,0 4-107,0-1-34,6-7-139,5-3 357,2-17-21,2-6 33,-7-14 78,0-4-39,-3-1 51,4 0-17,0-2 11,4-4 28,0-2 7813,1-5-4956,6-6-2583,-3 2-39,5-7 112,-3 2-347,1-2 23,1-5-23,-2-3-280,-2 0 274,1-9 6,-8 15 375,-2 1-5,-7 18 359,-1 5-130,-2 2-17,-4 6 348,-5 7-337,-3 10-268,-2 7 29,0 2-130,0 13-224,6-14 61,2 4-161,7-21 100,5-6-500,8-5 187,8-3-1193,28-28 593,-9 1 461,-11 3 0,-2-4 368,7-13-62,-6 1 146,-7 5 258,-7 11 314,-7 8 201,-4 9-499,-7 5-274,-6 3 371,-17 14-1004,5-3-1400,-6 14-3501,18-8 3647,3 0 884,6-2 465,1-2-95,1 2 342,3-7-62,1 0-33,3-7 95,-1-1-1,-1-1 63,-2 0 94,-2 0-77,0 0-7,0 0 169,2 0 50,-1 0 0,-1 0 0,0 0 0</inkml:trace>
  <inkml:trace contextRef="#ctx0" brushRef="#br0" timeOffset="80149">7464 4925 22873,'0'39'401,"0"0"0,0 1 1,1-1-282,-1-6 1,0 0-433,1 2 1,-1 0 473,0 0 1,0 0-163,0-1 0,0-1 39,0 0 0,0-1-39,0 28-42,0-23 0,0-1-501,2 13-506,8 2-10,5-32-360,9-10-357,4-8-845,1-15-2656,14-31 4096,-13-1 825,-10 11 1,-2-1 8,2-20-56,-7 0 64,-5 4-126,-5 5-6,-4 7 270,-8 6-74,-5 7 91,-12 5 38,-21 2 9791,8 8-5573,-11 0-3077,20 9-587,9 1-230,10 1 292,7 0-246,39-2-224,-12 1-616,27-1-918,-25 2-3300,-5 1 824,-5 0 2845,-4 3 509,-5 2 286,0 3-16,-5 3-51,1-1-251,-2 9 430,0-2 56,-1 4 23,-4-2 67,-2-1-33,-5 3 27,-1-2 23,-5 6 95,6-9 0,-1 0 0,9-12 0,2-2 0</inkml:trace>
  <inkml:trace contextRef="#ctx0" brushRef="#br0" timeOffset="84761">12609 5001 21640,'-38'46'515,"1"1"1,3-5 0,5-2 256,10 4-486,1 13-51,8-15-201,2 8 16,7-20-50,9-3-252,9-6-1333,35-6-79,-3-7 20,-16-8 1,1-3-3790,13-9 3153,-7-9 1267,-8-6 278,-5-2 58,-8 0-124,-4 3 297,-4 3 22,-2 6 482,-3 5 0,-3 5 0,-2 3 0</inkml:trace>
  <inkml:trace contextRef="#ctx0" brushRef="#br0" timeOffset="85741">13143 5027 22843,'-46'17'489,"0"1"0,2-1 0,7 2-141,3 13-276,4 0-9,6-1-30,6 10-234,9-11 100,3 6-352,12-17-35,7-6-337,8-7 321,8-6-160,4-13-98,1-8 583,-9-5 0,-1-2 157,11-14 22,-14 14 0,-2 0 5,1-3 488,-6 8-23,-7 9-212,-4 7 583,-2 5-209,-1 12 320,0 21-901,0 3 167,0 15-218,0-12-218,0-3 139,0-5-643,5-7-208,7-9 179,8-7-1785,23-28 1325,-7-7 673,-11 3 1,-1-4 8,-6 1 1,-3-1 430,1-2 0,-2-1 98,-1 0 0,-2 0 221,0 0 1,-2 2 674,4-24 393,-6 9 861,-4 8-850,-4 16-488,-4 7-341,-2 12 38,-4 6 235,-2 11-436,-2 14-308,2 18 129,1 14-118,8-12 0,2 2-271,0-12 0,2-1-3,3 10 0,3-2-975,8 5-252,8-12-1927,-1-9-2375,-1-10 4028,-7-8 801,-2-6 307,-1-8 270,-3-7 524,1-9-720,-3-7 95,-1-2 151,-2 1 5,-1 5 23,-9 6 56,-6 8 252,-11 4 0,10 4 0,1 0 0</inkml:trace>
  <inkml:trace contextRef="#ctx0" brushRef="#br0" timeOffset="87449">13054 4767 20767,'0'-40'1944,"0"9"-1681,0 28 1008,0 3-1165,-3 24-94,-1 3 100,-3 28-34,-2 2-250,5-24 0,0 0 180,0 2 1,-1 1 33,1 0 0,-1 0 61,1 0 1,0-1-104,1-3 0,1 0-6,-2 24-84,3-10 45,17-2-179,0-19-313,16-1 268,-3-20-149,1-1-681,0-5-954,-2-5-6019,9-10 6314,-13-2 951,5-4 532,-15 7-55,-4 3 111,-6 4 23,-2 1-84,-2 6-778,0-1 526,0 13 246,2-4 62,4 9 224,3-7 0,-3-3 0,0-2 0</inkml:trace>
  <inkml:trace contextRef="#ctx0" brushRef="#br0" timeOffset="89633">13671 4888 20940,'-34'-7'1022,"1"0"1,-21-3-396,26 19-431,8 7-95,-4 8 157,-2 7-225,-2 6 68,8-8 0,1 2-101,-7 14 16,10-16 1,2-1-17,4 4-106,5-5-12,4-6-380,7-7 145,6-6-341,9-4-46,6-7 225,2-8-1949,14-26 1780,-14 3 202,5-19 477,-18 18-63,-3 2 68,-5 6 493,-2 7 1205,-4 6-774,-1 8-376,-1 3 344,0 12-422,-1 4-140,-3 13 40,-1 6-303,-2 5 51,2 1-118,1 0-297,2-3-1126,1 5-543,2-15-1490,5-1-1686,4-19 3726,6-5 738,4-12 302,5-9 208,-4-7 0,1-3 95,-5 4 0,0 0-11,7-10 0,-1-2-185,-3 1 1,-2 2-247,6-16 515,-3-5 6139,-16 31-1972,-8 10-2414,-8 7-11,-6 6 392,-19 9-1613,11 5-454,-5 10 280,19 4-347,5 4 0,5 4-95,12 0 73,6 2-79,22 10 101,-10-14-101,4 5 101,-19-17 0,-6-4 84,-5-1 17,-2-4 308,-8 1-241,-5 0-168,-10 1 285,-5-2-341,-11 4-285,10-7-1087,-5 2-656,19-6-3075,7-2 113,4-1 3987,3-5 499,7-3 95,14-14 285,4 0 85,13-8-84,-6 2-51,5-2-44,2-6-146,2-2-177,2-3 306,-3 1 50,-4 1 9477,-9 0-5808,-13 16-2202,-13 4-111,-13 17-118,-7 5-459,-2 9-221,4 7 36,7 10-353,8 22-62,11-12 174,5 13-39,5-20-73,-3-5 0,-4-3 168,-6-5 269,-4-3 11,-4-3-11,-7-2-325,-16 1-112,2-6-711,-7 1-773,16-6-3166,7-4-2172,4-6 5215,4-6 861,5-3 158,11-6 336,0 10 90,6 0-157,-10 9-6,-1 3-5,-1 1 27,3-3 130,4 2-46,9-5 74,7 0-1,5-1-128,4 1 274,-19 2 0,-3 3 0,-18 1 0</inkml:trace>
  <inkml:trace contextRef="#ctx0" brushRef="#br0" timeOffset="89911">14335 4934 23803,'-19'49'-3277,"0"1"0,2-6 0,2-7-1169,4-19 3678,4-7 45,3-6-161,3-8 301,8-13 23,7-17 423,0 4 0,0-4 85,3-6 0,-1 0 0,6-11 1,-6 6-1</inkml:trace>
  <inkml:trace contextRef="#ctx0" brushRef="#br0" timeOffset="90118">14384 4413 22839,'-52'-16'313,"-1"-1"1,4 5 0,9 9-1171,19 22-717,15 19-3483,27 8 2158,-5-20 0,4 1 2052,4-1 0,2-1 569,3 0 1,1-1 148,1-3 0,0-2-62,1-3 1,1-1-76,-2-4 0,2-3-176,14-1 0,1-5 265,-13-5 1,1-2 41,10-3 1,-2-4-68,10-21 40,-11-6 162,-13-3 0,-14 17 0,-9 6 0</inkml:trace>
  <inkml:trace contextRef="#ctx0" brushRef="#br0" timeOffset="90766">14912 4425 23086,'-34'-1'366,"-1"0"1,-22 12-361,54 37-6,2-1 0,0 3 59,1-10 0,1 2-895,0 14 0,1 0 833,0-15 0,-1-3-414,1-1 0,-1 0-49,0-1 1,-1-1-1090,0-2 1,0-1-2921,0 25 767,-4-8 2527,0-10 71,-4-11 472,3-13 1143,-2-7-1071,4-16 485,-4-5 81,-1-10 4509,-4-3-712,-2-3-2178,0 0 615,0-8-1426,6 11-69,3-8-605,13 10-39,8 0 124,13 1-1,6 1 292,2 4 369,1 6-481,-4 6 560,3 4-919,-14 7 303,-1 3-342,-14 7-135,-5 5-218,-2 2-1619,-2 2-3359,-6-1-114,-2-5 3865,-5-6 1031,6-11-89,7-19-95,13-18 145,7-19 55,-6 21 0,1-2 533,0-3 0,-2 0 4760,-1 0 1,-2 0-2252,-2 4 1,-2 0-544,-9-28-1221,-10 27-392,-9 7-34,-1 21-319,5 5-54,6 1-1453,6 2-8324,4 22 7407,1 0 1863,-1 24 399,-6-6-169,-4 2-89,-5-1-39,-5-3-11,-1-5 106,0-5 28,1-2 101,3-5 16,5 6 158,6-8 61,18 2 0,-6-14 0,10-3 0</inkml:trace>
  <inkml:trace contextRef="#ctx0" brushRef="#br0" timeOffset="91224">15394 4698 16924,'0'-10'4744,"0"2"-3444,0 8-40,0 0-593,-64 45-1120,34-17 730,-11 4 1,2 2-239,13 3 6,6-3 94,11-4 7,4-3-264,6-4 118,10-3-471,6-5 253,15-6-415,5-4-1792,-6-9 0,1-4-3938,16-6 4999,-15 1 0,-1-2 585,7-11 353,-2 0 196,-6 3-212,-5 5-107,-6 6-27,-7 5 116,-4 4-167,-6-1 465,0 2 162,-1-5 0,-1 4 0,0-1 0</inkml:trace>
  <inkml:trace contextRef="#ctx0" brushRef="#br0" timeOffset="92274">15688 4645 22559,'-60'1'628,"11"2"-348,40 7-247,0 1 1,0 1 223,0 2-161,0 1-96,-2 7 89,5-5-128,0 4 39,5-10-50,1-3-18,0-4-128,2 0 146,5-3-84,6 0 33,5-1 62,0 0 39,1-1-101,-7 1 224,0-1-56,-5 1-67,-1 1-11,4 4-118,3 2-532,20 6-90,-4-6-386,14-1-156,-10-6-354,-1-8-605,-3-6 320,-1-13 1016,-10-1 0,-1-4 916,9-24-244,-9 16 0,-1-2 1395,-3-8 0,-2 1-45,-4 13 1,-1-1 419,2-8 0,-3 1-310,-3-4-29,-2 13 79,0 9-538,-1 11 134,0 6-682,-1 5 55,0 6 287,2 10-522,-2 13 0,2 15 123,-1 13-106,1 9-289,0-27 1,0 0 97,0 2 1,0-1-242,0 0 1,0 1-2765,0 11 1,-1-1 262,0-14 1,0-1 1994,-1 7 0,1-4 288,-1 1 268,1-9 124,1-10 79,0-6-224,0-6-298,0-4 107,-1-8 241,-2-7 336,-2-9 5399,-1-6-1372,3-5-3119,1-3 83,5-1 101,8 4-33,6 3 677,24 3-1400,-7 12 376,14 4-326,-18 12 214,-2 7-404,-6 5-62,-6 8 62,-5 3-666,-7 16-684,-4-10-2499,-8 10-2535,-3-18 3460,-4-6 2089,3-7 359,6-6-196,2-15-302,4-12 50,7-21 450,2 2 1,1-2 764,-2 11 1,0 0 3715,2-11 0,-2 2-1290,-3-2-2319,-5 14-258,-5 14-89,0 9-247,-4 6-2829,3 2-2453,3 1 3456,2 4 840,2 5 348,-1 8-85,1 5 169,-5 4 190,-6 3 39,-6 4 146,-6-2 28,-2 1 151,-10 5 0,18-20 0,-5 4 0</inkml:trace>
  <inkml:trace contextRef="#ctx0" brushRef="#br0" timeOffset="93211">16503 4543 16583,'0'-8'4492,"0"2"-3405,0 6 822,0 0-1449,-32 29-460,18-11 0,-22 25-34,30-17 163,3 0-174,3 0 45,3-2-375,19 2-185,3-11-23,17-2 292,-5-11-101,-1-5 230,-2-6-147,-8-5 309,-4-5-106,-10-2 106,-6-15-17,-5 6 101,-6-11 258,-1 11-118,-2 3-190,4 5 44,2 5-72,4 7-12,8 4 6,8 4-151,24 16 151,-7 3 0,8 15-101,-18 0 219,-7 0-107,-7-2-11,-5-2 39,-4-6-72,-1-3 10,-1-8-78,0-4-179,0-6 84,1-13-40,5-7 74,1-11 95,6-3 67,2 2 0,0 3 179,12 4 415,-8 11-101,9 4-252,-9 9 465,0 4-477,0 6-223,-3 7 123,0 6-45,-2 3-168,-1 1-2118,1 12-1405,-6-12-2498,0 6 4139,-6-18 1177,0-5 379,0-6 152,2-3-817,-2-1 510,0 0-298,-1 0 611,-5 0 252,-8 0 0,6 0 0,-5 0 0</inkml:trace>
  <inkml:trace contextRef="#ctx0" brushRef="#br0" timeOffset="100857">13172 5869 22447,'5'46'468,"0"0"1,0 10 0,-2-4-435,-3 4-18,-1-19 1,-1-1-50,-4 14-947,-5-3-1608,-2-3-2538,-4-6-1265,-6 1 5641,7-18-185,-4-3 280,11-16 123,0-10 532,4-11 0,2 8 0,2-7 0</inkml:trace>
  <inkml:trace contextRef="#ctx0" brushRef="#br0" timeOffset="101082">13054 5959 21954,'36'-36'29,"0"-1"0,0 1 0,-3 2 0,0 2 0,-3 7-751,20-1-975,-4 10-2179,-6 7-2559,-2 10 5566,-18 11 203,-4 10-90,-19 12 229,-9 7 107,-7 5 96,-7 2 324,0 0 0,11-21 0,3-6 0</inkml:trace>
  <inkml:trace contextRef="#ctx0" brushRef="#br0" timeOffset="101274">12994 6278 21528,'50'-32'-2631,"1"-1"1,-4 2 0,-1 5 647,-14 11 0,-1 2 113,27-10 850,-8 6 175,-8 7 549,-9 6 296,2 5 0,-19-1 0,1 2 0</inkml:trace>
  <inkml:trace contextRef="#ctx0" brushRef="#br0" timeOffset="101924">13480 6255 19720,'-6'0'1142,"1"0"-1086,5 0 56,55-54-112,-19 22-326,4-7 0,0 0 265,3-1 61,-6 4-4,-11 5-147,-8 7-11,-10 3 33,-7 5 84,-10 7 39,-2 3 505,-7 6-331,1 6-12,-1 4 7,1 10 458,-1 3-167,1 5 712,-3 15-881,8-8 174,1 9-246,8-15-62,3-5 225,7-2-376,6-4 67,9-3-67,6-4-90,5-6-1019,13-2-263,-11-3-790,7-6-3355,-20-2 1501,-4-7 2997,-6 0 436,-3-1 135,-6 0-1031,-1 1 975,-1 4 124,4 4 195,7 5 185,14 2 0,-12 0 0,4 0 0</inkml:trace>
  <inkml:trace contextRef="#ctx0" brushRef="#br0" timeOffset="103949">14233 5973 21041,'-45'-13'1574,"5"6"-1025,23 15-67,-1 5 380,-14 18-856,9-6 263,-9 11-269,15-12 0,3-1-6,8-4-229,3-3 16,7-8-654,9-2-1071,29-12 1188,-2-8 297,15-8 347,-22-3 112,-5 2 213,-9 6 324,-7 5 85,-5 7 112,-5 3-364,-1 2-68,2 5-268,3 1-68,9 6-16,5-4-253,8-2 96,2-4-539,4-10-116,-2-8-1003,8-32 1333,-13 1 89,-10 14 1,-4-2 442,0-21 162,-5-2-39,-4 3 174,-2 4 426,-2 8 27,0 9 219,0 9-308,0 8 633,0 10-259,0 5-464,0 15-149,0 10-254,0 16 381,-1 10-358,-1 8 5,1-14 0,0 2-194,1-11 1,-1 0-314,0 11 0,1-2 311,0 13-107,2-4 29,6-9-427,6-7-116,9-12-281,3-10-341,4-8-1989,17-23-453,-11-4-578,8-20 2868,-19-1 751,-4 0 1144,-6 0-776,-7 7 164,-4 8-56,-4 7-67,-14 8 95,2 7-17,-13 3-5,5 2-96,0 0 113,-2 0-51,-2 0 196,-3 0 7432,-3 0-1925,-1 1-3996,-1-1-575,2 1-146,13-1-516,5-1-223,20-7 83,8-6-134,14-9-812,24-9-796,-15 10-2060,9-2-2365,-25 16 4213,-5 2 1148,-5 4 268,-2 1 203,-2 1 33,0 0-68,1 2 57,-1 1-515,4 3 470,-4-3-50,0 1 38,-2-4 63,-1 0-12,3-3 56,3-4-84,5-10 208,-4 4-62,3-2 67,-10 10 6626,-3 3-1894,-1 2-2978,-4 6-696,-5 4-268,-1 8-96,-5 3-476,3 3 46,5 7-259,1-10-190,4 4 185,7-14-358,3-5-168,7-3-701,3-3 280,0-7-867,8-15 1607,-9-1 55,3-9 152,-11 9 437,-3 5 56,-1 1 565,-4 5 293,1 4-422,-3 2-55,1 4-319,-2 1 548,1 9-968,-1 3 229,0 11-364,0 2-118,0 3 73,0 1-890,-1-2-2269,0 0 527,-1-13-639,3-2 1053,6-19 678,4-7 1585,5-13 185,3-5 1159,0 0 516,0 4 301,0 9-307,-1 7 499,4 7-1378,-5 9-567,2 8-38,-9 5 72,-1 6-184,-3 0 151,-1-1-5,-2 5 156,-2-10-359,0-1 348,-1-11-331,0-2-162,1-13 112,3-8-168,3-15 0,5-9-140,2-2 140,1 0-520,2-3-768,-7 16-287,2 4-2614,-10 17-1412,0 4 4206,-2 2 813,0 3 374,-4 1-279,-8 6 447,1 4-156,-6 7 84,7 3-39,5 0-50,2-1-35,16-2 35,7-5-1,15-2 102,3-3-74,-2 0-72,7 3 128,-15-3 51,2 5-79,-17-3-61,-7 2 117,-3-1-50,-3-1 68,-5-1 27,-4-1 45,-2-4 0,2 0 0,5-2 0</inkml:trace>
  <inkml:trace contextRef="#ctx0" brushRef="#br0" timeOffset="104508">15516 5774 18358,'-8'-3'3170,"1"1"-2951,7 2-219,0 0 0,36-54-40,-11 26 76,2-7 1,1-1-59,1 8 22,-9 4-168,-8 5 123,-8 4-140,-5 5 146,-18 5 39,2 3 263,-14 7-95,10 3 163,1 7 431,3 3-359,3 2 504,1 13-789,6-6 375,1 10-364,8-12-73,8 2 112,7-2-124,10-1 130,5-4-174,2-2-381,10-2-408,-12-7-595,5-2-576,-14-6-2913,-1-3-84,-3-5 3602,-1-2 778,-5-3 380,-4 2-27,-4 4-162,-3 2 94,-2 3-16,-4 5-78,-1 1 45,-4 5 122,0-3 12,1 0 95,0-3-6,3-1-27,-1 0-46,1-3 79,-1 3 23,-1 1 89,0 4 0,-2 2 0,4-3 0,0-1 0</inkml:trace>
  <inkml:trace contextRef="#ctx0" brushRef="#br0" timeOffset="117007">20358 4268 23119,'-34'30'743,"1"1"0,1-2 0,4 1-732,1 15 511,1 2-517,6 0 40,3-3 45,5 0 44,5-4-50,3 14-291,13-16 106,10 4-330,18-25-230,14-8 84,6-6-876,4-10 63,-3-6-1819,-8-10-1272,-9-5-117,-2-20 3970,-14 12 169,1-16-45,-12 16 229,0-1 51,-1 0-140,1-1 40,0 2-337,6-12 661,-5 17 2856,2-6 2706,-8 22-2829,-4 7-1397,-3 4 468,-2 7-752,-6 10-391,-4 8-61,-18 33-353,5-10-350,6-13 1,1 0-27,-4 13 123,5-7-605,2-4-425,7-6-891,2-9-755,4-7-1536,8-11 2974,2-12 1449,8-10-93,-2-10 1031,1-3 862,-2-1-123,-1 3 56,-1 6-296,-3 6-495,-1 8 169,0 5-632,-3 6-140,0 6-477,-1 7 414,2 6-481,2 6 40,1 2 55,12 7-39,-4-9-56,10 0 5,-6-16-33,1-4 28,0-7 0,-1-9-39,-1-10 230,-3-10-191,-5-7 0,-5 0-174,-4-12 174,-3 18-1092,-2-3-751,0 20-3192,0 4-74,0 2 3821,8 1 246,16 2 572,1 3 173,14 2-45,-10 3-27,0-1 83,0 0-5,-4-2 61,0 1 158,-5 0 72,-5 2 8815,-5 0-4277,-5 10-3418,-6 4-477,-5 12-435,-4 1 144,-3 3-352,1 1-33,3 0-169,3-3-2351,3 2 637,2-15-1378,4-1 2034,5-15 134,4-10 1126,6-7 112,0-10 1065,0-3 1617,0 1-1449,-1 4 72,-3 6 1126,1 5-1625,-5 8-279,-1 3-202,-4 5 498,-1 6-565,1 4-253,3 8 130,7 11-102,-2-8-145,6 7 0,-3-13-50,2-3 50,-1-5 0,1-3-106,-2-4 262,0-5-111,-2-9-45,-1-8-17,-1-31 17,-5 9-134,-1-18 0,-5 21-1384,0 2-1624,0 3-3815,-1 5 3288,-1-4 3176,-2 16 151,1-1-38,0 16-29,0 2 90,-1 10-28,-2 4 67,-3 11 112,-5 3-12,-3 1 52,-4-1-85,-14 7 213,9-11 0,-10 4 0,23-19 0,3-1 0</inkml:trace>
  <inkml:trace contextRef="#ctx0" brushRef="#br0" timeOffset="137782">5314 8238 18022,'-14'50'566,"0"0"0,0-5 0,2-3-79,1 8-426,1-8 12,4-7 67,3-7-140,2-9 0,1-8 146,2-6-146,5-12 151,4-13-151,2-12 0,1-5-12,-2 2 1,1-1-701,5-17 0,-1 0 712,-1 9 0,-1 2 131,1 0 1,0 2-226,0 4 1,0 1 518,14-19-329,6 19 111,-12 21-78,5 27-51,-11 21-33,0 22-212,-10-22 1,0 1 205,-1 3 1,-1 0-40,-1-1 0,0-1 0,-2-3 0,1-1 1309,0 20-1405,-1-15 303,-1-18-358,2-16 112,0-24-45,3-20-286,2-22 275,-3 25 0,0-3 25,0-2 0,2-2 45,6-16 0,1 0 145,1 10 1,2 3-121,-1 1 0,1 4 45,13-3 313,-11 36-201,-3 5 224,-1 18 101,-1 8-247,-1 19 180,0 10-415,-6-10 0,0 2 109,-2-10 0,-1 0-210,2 10 1,-1-2-662,0 10-342,1-8-996,1-8-924,2-13-3575,12-11 5798,0-19 84,10-13 241,-4-17 146,1-7 222,2-4 108,-2-1 4050,-4 4-152,-4 10-2016,-7 10-202,-6 15 1457,-5 10-2207,-2 15 117,-5 11-722,-2 10-6,-5 6 133,-2 1-447,2-1 141,2-2-365,5 5 186,5-16-718,8-2 51,9-20 286,8-16 162,6-13 157,0-19-347,-1-12 442,-17 25 0,-2 0 151,6-29-62,-11 27 0,-3 1-89,-4-6-45,-10 6-78,-12 26-1519,-8 10-4978,-6 8 2878,1 7 2796,2 7 336,6 2-129,5 14 548,11-9-111,4 10 28,10-15 66,9-2-60,10-5 44,17-5-12,12-8 35,9-5 75,-29-3 0,2-1 126,8 0 0,0 0 0,16-2 0,6-4 0,-34-3 0,-8-6 0,-11 7 0,-4 0 0</inkml:trace>
  <inkml:trace contextRef="#ctx0" brushRef="#br0" timeOffset="138599">6646 7431 22414,'3'42'274,"-1"1"0,-1 0 1,-3 1-275,-4 14 0,-3-1-2131,2-14 1,0 0 2166,-2 10 1,1-3-20,1 6 1156,4-11-1514,2-13 927,10-9-1107,6-12-95,13-6-23,5-9 2351,4-6-2222,-1-3-352,7-3 800,-16 7 124,0 3 27,-18 9 376,-5 6 61,-3 6 415,-1 6 577,-10 14-370,-3-8-705,-11 9 78,-2-11-264,-3 1-178,-1-2-40,-10 4-241,12-10 68,0 0-2397,16-13-147,6-2-599,3-2-997,7-8 2202,5-6 1199,7-9 463,6-5-83,5-5 123,-4 5 1,3-1 50,15-15 94,-12 12 0,0 2 3323,12-10 1248,-1 4-2357,-7 10-477,-8 7 264,-9 10-432,-7 5 543,-6 25-1674,-6-2-129,-5 20-84,-5-7-985,-2-1-2078,1-3-4330,3-5 5466,6-7 1053,2-9-464,23-21 744,-3-14 328,2 2 0,0-4-454,-3-4 1,-2-2 719,0-6 0,0 2 0,1-9 0,-5 9 0</inkml:trace>
  <inkml:trace contextRef="#ctx0" brushRef="#br0" timeOffset="138732">7072 7646 18638,'-50'12'-411,"1"0"1,-1 1 0,-6-2 0,8 5-2615,19 6 1,8 3 1249,10 8 867,10 0 6,11 1 141,3 1 335,8 1-16,13 10 442,-6-18 0,-3-1 0,-13-21 0</inkml:trace>
  <inkml:trace contextRef="#ctx0" brushRef="#br0" timeOffset="139324">7426 7257 21329,'-10'42'563,"0"0"1,1 0-1,-5 13 1,-1 2 0,0-4-506,1-3 1,-1 0-617,0 4 1,-1 6 0,2-7 557,2-9 0,3-2 0,-3 10 0,3-4 791,4 0-931,3-12 437,8-14-471,7-10-309,9-8 119,8-11 836,3-11-1142,-9-7 0,0-5 340,14-20-239,-14 14 0,-3-1 552,6-11 17,-6 9 135,-7 9 184,-5 12 1042,-6 9-218,-13 24-740,-1 4 780,-9 18-802,6-1-381,4 3 0,4 0 0,4-3-6,7-5-56,9-6-1847,25-7 912,-1-8-1557,10-5-2437,-15-14 897,-6-3 2979,-3-9 571,-7-2 85,-4 1 95,-5 1-717,-4-2 790,-2 10 95,-2 0 67,0 11 40,-4 1-85,-1 3-5,-1 4 73,2 2 89,5 3 17,7 0 0,-4-6 0,4 1 0</inkml:trace>
  <inkml:trace contextRef="#ctx0" brushRef="#br0" timeOffset="140940">8028 7438 24133,'-17'51'192,"0"0"0,1-3 1,1-4-165,-2 6-28,3-1-252,1-4-420,6-4-482,2-8 39,3-7-755,2-10-2270,6-11 1967,3-17 1288,9-15 885,5-16 236,2-8 1662,4-3-114,-9 18 0,-1 2 154,9-12-628,2-1-228,-18 32-231,-5 8-369,0 5 268,-1 11-498,1 7-117,1 12 66,2 10-150,6 21-51,-1-14 44,4 10-139,-2-26 95,-1-9 0,1-8-50,-1-7 100,1-10-55,4-33 5,-6-3-183,-5 5 0,-2-1 183,0-24 0,-3-2-89,-3 5-410,-2 7-1153,0 9-2532,-4 11-2946,0 9 5472,-5 11 582,1 18 936,2 12 343,2 15-265,3 7-50,1 3-11,2 0 90,3-5-135,5 6 56,-2-15-12,2-1 68,-4-16-145,0-6-129,1-4 61,0-2-11,2-1 67,1 0 67,3 0 29,0 0 111,0 0 7831,3 0-2711,-7 0-3748,-1 0-772,-7 0-102,3 0-240,1 0 80,5-6-327,16-14-123,-3-3 79,8-11-337,-10 5 63,-4 1 72,-4 1 174,-5 4 67,-3 7 0,-4 4 353,-1 8-135,-3 2 1093,-14 12-689,2 3 11,-12 13-516,11 2-111,2 3 111,6-2-111,4-3-107,18-1-201,3-11 218,19-2-224,1-13-62,4-11 370,-1-8-437,-2-13 320,-2-8-477,-6-9 330,-16 22 1,-2-2 246,1-3 0,-2-3-50,3-17 0,-1-2-148,-4 15 0,-1-1 248,3-9 1,-3 2 426,-1-2 27,-4 14 135,-2 14 150,-1 12-531,0 6 474,-7 23-625,0 7 257,-10 24-347,2 7 96,7-25 1,0 0 60,1 2 0,0 0-157,0 0 0,1 0-6,2-1 1,0 0-51,-2 27 30,4-24 1,1-2-390,6 11-156,7 1-11,7-31-818,5-7-443,2-7-1503,3-13-2277,-1-9 4161,2-16 904,-11 1 1,-1-3 434,-5 10 0,-1-2-118,3-9 1,-3 0 78,-5-9-23,-3 9-28,-6 9 107,-8 10-152,-7 7 73,-11 7 73,-6 4 112,-3 3 9830,-12 3-5496,18 2-3886,-1 2-196,25 0 84,8-1 303,11-4-532,7 0-74,26-2-907,-12 0-1108,10-1-2544,-21-1-397,-6-2 3769,-6 0 593,-6 0 236,-2 2 12,-2 1-57,-4 1-498,-8 1 639,-2 4 111,-7 5-33,0 4-230,-28 18 325,14-11 0,6-5 0,-1 0-89,-19 9 100,11-6 45,-9 7 0,30-16 0,4-2 0</inkml:trace>
  <inkml:trace contextRef="#ctx0" brushRef="#br0" timeOffset="149590">13544 6975 18891,'-37'39'653,"0"-1"0,0 1 1,0 0-1,-6-1 1,2-3-1,13 3-653,18 10 0,11-2-89,12 4 5,5-18 0,2-1 61,14 11 23,-11-16 0,-1-2-112,6 1 112,-7-3 0,-8-4-84,-7-2 465,-4 2-151,-10-5 72,-2 3 589,-12-7-690,0-1 18,-4-3-214,1 0 191,0-3-207,2-1 11,4 0-1002,-1-1-516,9 0-1047,2 0-1485,7 0-790,8-2 3446,8-5 436,11-4-145,25-14 537,-8 3 364,-12 8 1,0 0-550,13-6 545,3-1 206,-1-1 0,-19 10 0,-5 2 0</inkml:trace>
  <inkml:trace contextRef="#ctx0" brushRef="#br0" timeOffset="150890">13899 7267 15501,'-3'-6'4689,"1"2"-2684,2 4-845,-74 16-824,40 0-474,-14-1 0,1 2 390,15 12-185,3 1 143,8-2-210,7-2-319,8-5 117,6-2-772,12-7-180,8-5-1013,33-13 1533,-10-9 390,-12 3 1,-2-3 192,10-18 51,-5 0 464,-6 1 410,-9 7 1282,-7 3-1215,-6 12-330,-4 3-219,-2 7 246,0 7-638,-2 4 0,-2 9 0,-2 2-213,2 2-313,0-1-3725,3 9 778,1-13-1467,3 0 3713,2-14 504,4-8 152,2-9 151,2-7-56,1-10-285,6-14 761,-3 13 2722,2-3 1193,-8 19-1972,-2 9-436,-1 1-661,-3 4 229,2 7-122,-2 3-696,2 8 18,-1 4-275,0 0 134,0 10-134,-1-11 0,-1 3-101,-2-15 185,0-4-84,2-3 0,1-7-157,12-20 157,-3-1 0,11-14-67,-5 11 190,2 4-33,0 6-90,-2 7 112,-4 5 73,-1 5-185,-4 2 39,0 17 95,-6-2-83,0 15-51,-5-8 0,0-3 0,0-5 0,0-2 0,0-7 39,0-1 67,0-11-106,5-8 0,5-12-140,7-6 140,6-3 0,2 0-84,1 4 235,-2 7-212,-2 6 61,1 8 386,-8 5 57,1 6 44,-10 11-173,-3 6-280,-2 9-68,-1 5 1,0 0-2510,2 12-1524,1-14-711,1 6 3395,0-20 637,3-5 315,0-5-67,3-3 134,-1-2 364,1-4 3624,-1-2 907,-2-4-2223,3-3-1424,-2 0-586,7-2-130,0-1 34,5-2-107,3-5-95,1-1 0,-1-3-62,3-12 62,-10 11 0,-1-5-61,-11 18 161,-3 4 74,-1 5 268,0 2-33,-5 3 431,-2 4-196,-7 7 650,-9 22-1075,6-1 167,-5 15-386,12-8 90,4-1-174,3 0 84,3-4-437,6-7-1238,10-4 812,3-11-1175,8-3-2303,-5-19 247,2-4 2912,-1-12 504,-1-5 50,-3-2 46,-2 0-454,1-9 795,0 14 57,10 0 27,8 21 157,16 3 0,9 5 0,-24 0 0,-7 0 0</inkml:trace>
  <inkml:trace contextRef="#ctx0" brushRef="#br0" timeOffset="152193">15418 6993 20134,'7'47'367,"0"0"1,-1-3 0,-1-3-239,-6 18-129,-1-17 0,0 3-129,-1-25 241,0-8-118,-1-6 6,1-3-308,1-14 157,0-12 22,4-12 1,1-6 80,2 6 1,2-1-405,2-18 0,3 0 449,1 13 0,1 2 3,2-1 0,1 1-3,0 3 0,1 2-3,1 4 1,1 1-31,19-17 36,-2 13 168,6 15 291,-19 15-224,-3 19-134,-17 15 622,-11 15-275,-7 9 103,2-25 1,-2 1-101,-11 16 0,-1-1-247,7-11 1,-1-1-352,-5 10 1,1-2 252,-3 5 113,8-7-219,9-8 0,5-7-79,9-6 130,10-7-175,9-5 57,12-4-823,24-20-416,-13-1 533,-16 1 0,0-2-2582,8-15-1955,-1-1 3406,-4 1 1002,-3 2 437,-6 5-257,-7 7 16,-7 9 398,-8 5 308,-9 9 5132,-5 2 212,-1 2-2443,-2 0-2173,4-2-95,2-1-180,5-2 30,8-1-483,9-7 0,11-6-39,8-9-41,4-6 47,2-5-225,-3-1 23,-3-2 129,0-6 106,-15 13 117,-1 0-50,-14 19 292,-2 4-17,-4 3-62,-3 1 672,-6 1-515,0 3-224,-2 5 67,-2 16-129,5-1-151,-1 11-11,6-8-174,5 2 185,0-1-230,2-3-391,5 5 223,1-11-67,5 0-224,2-13 437,3-3-263,3-4-62,2-8 6,3-5-308,-1-9 256,1-2-21,-3-1-437,6-12 695,-9 10 274,5-6 106,-10 15 12,-3 4 436,-3 3 404,-4 4 359,-2 3 1533,-1 2-1892,-3 3-101,-3 6-498,-4 4 173,-1 6-420,3 7 39,3 4 129,2 2-168,2 2 0,3 0-6,5-1 68,9 10-62,-1-13 0,4 5-45,-10-16 140,-3-6 101,-2-1 353,-2-5 1266,-1-1-1742,-7-2-73,-3 0-426,-6 0-431,-1-4-2010,2-3-5334,4-4 3799,6-2 3366,2-1 464,2 2-397,0 5 376,13 5 145,13 11 84,26 2 257,-18-3 1,1 1-175,1-1 1,2 1 280,1 0 0,-3 1 0,2 0 0,-9 0 0</inkml:trace>
  <inkml:trace contextRef="#ctx0" brushRef="#br0" timeOffset="153650">16869 6741 22604,'-15'46'362,"1"1"0,0-4 1,0-3-363,-9 7-280,1-3 224,3-6-840,4-6-169,4-7-329,6-10-1833,5-8 1435,9-18 212,7-10 1580,9-14 112,4-7 1540,2-3-307,1 3 161,-2 8 427,-4 8-875,-6 11 646,-3 8-1144,-8 14-6,0 5-498,-6 10 106,1 3-10,0-1-152,2-1 0,1-4 84,16-4-84,-1-8 0,11-7 33,-5-14-94,0-13 61,-1-15 0,-4-12-471,-4-4 460,-5-3-163,-3 2-1159,-4 8-5714,5-3 2315,-2 25 3477,7 3 695,-2 22 196,0 20 201,-2 9 203,-1 18-217,-5-9 1,-1 2-3,3 15 179,-5-18 0,-1-2 3260,0 0 1507,-2-9-3300,2-11-1058,1-5-185,5-5 403,5-5-487,5-6-129,5-7-22,3-8-947,12-18 516,-9 9 442,7-8 0,-18 18 218,-7 10 734,-5 6 701,-5 8 806,-15 26-1843,2-3-28,-14 35-487,15-24-101,0 6 0,15-21-269,9-6 135,11-7-650,34-14 683,-7-9-303,-17 2 1,-1-2 207,-8-3 0,-3-2 81,-1-2 0,-2-1 81,0-3 1,-2 0-29,-1-2 1,-2-2 61,-1 1 0,-2-1 0,-1 0 0,-2 0 86,0-8 1,-3 2 507,2-12-39,-3-1-219,-5 37 336,-3 8-420,-3 10 17,-3 12 246,-4 11-255,3 6 1,1 2-261,-7 24-1222,6-17 0,1 0 1328,-4 20-106,1-2-115,3-4 42,5-3-50,2-6 117,5-7-274,6-8-565,19-8-12,0-12 2603,12-8-3790,-10-17-1855,2-9-1114,0-14 3563,-2-7 727,-5-3 364,-8 1-425,-8-11 437,-8 17 124,-11-6 10,-7 20 6,-10 4-6,-4 3 157,-5 7 56,-3 4 9830,-1 3-5125,2 3-3507,1 1-822,16 1 44,4 3 504,18 0-689,10 1-78,8 0-129,10-1 90,1-1-236,-1-1-2280,4-1-1203,-13 0-2930,1-1 4655,-14 0 1035,-3 0-127,-3 0 525,-8 5 23,-5 5-156,-22 19 424,3 0 24,-13 12 4,7-8 46,-2 0-51,-2 0 56,-4-2-16,2-3 89,-2-4 0,2-6 0,19-7 0,5-5 0</inkml:trace>
  <inkml:trace contextRef="#ctx0" brushRef="#br0" timeOffset="158569">20723 6054 23584,'35'39'961,"-18"-5"0,-6 3-334,-8 26-1828,-4-19 0,-3 1 1391,0-11 1,-1 0-191,-2-1 0,0-1 805,-8 27-821,8-8 16,2-9 147,5-10-153,11-9-997,22-9 163,3-8 322,17-15-782,-12-8-2022,2-12-1567,-4-6 1797,-3-3 2179,-8-2 515,-7 0-498,-8-12 588,-8 15 17,-3-7-26,-6 18-25,-3 2 23,-5 1 33,-5 5 29,-1-1 257,-4 5 0,11 6 0,0 3 0</inkml:trace>
  <inkml:trace contextRef="#ctx0" brushRef="#br0" timeOffset="158782">20859 6126 20753,'31'-30'-493,"-1"1"0,0-1 1,12-11-1,-2 8-2403,8 12-1590,-4 3 2647,-4 4 1088,-9 6 80,-11 4-124,-9 3 331,-8 10-270,-24 18 546,4 2 9,-20 11 134,6-10 45,-3-2 0,15-12 0,2-3 0</inkml:trace>
  <inkml:trace contextRef="#ctx0" brushRef="#br0" timeOffset="158982">20859 6126 14546,'-36'37'903,"0"0"0,0 0 0,-11 14 0,6-11 1183,11-23-1588,16-9 367,22-4-865,28-13-1108,20-8 456,-18 4 0,5-4 1,-2 1-2465,2 0 1,-1-2 1530,-3 3 0,3-2 0,-5 2 1112,-5 3 0,-3 2 1167,25-7-1332,-9 6 56,-10 7 100,3 3 224,-15 5-66,1-1 139,-17 4 428,-3-4 1,-3 0 0,-1-2 0</inkml:trace>
  <inkml:trace contextRef="#ctx0" brushRef="#br0" timeOffset="159540">21454 6033 21076,'-46'37'888,"-1"-1"1,5-3 0,6-2-889,8 2 162,10-5-263,9-4-295,13-5 239,9-10-377,10-2 327,5-13-135,0-6-364,-1-12 415,-4-9-423,-6 0 0,-1-2 669,7-23-485,-8 17 0,0-1 530,2-15 207,-4 8-106,-5 9 795,-3 12-218,-4 10-124,0 10 460,-1 8-302,0 15 594,0 13-1166,0 16 129,0 8-269,0 7-23,0 2-94,-1-1-623,1-22 1,0 0-841,-1 15-1551,4 5-918,5-33 464,4-11 2549,6-8 560,2-4 140,3-11 196,2-4-68,2-12-27,0-3-370,7-12 40,-10 9 55,3-7 62,-14 14 191,-4 1 257,0 1 0,-6 9 0,0 4 0</inkml:trace>
  <inkml:trace contextRef="#ctx0" brushRef="#br0" timeOffset="160382">21813 5975 12785,'0'-3'4638,"0"-1"-152,0 4-3976,-17-3 325,6 9-650,-15 0-135,13 11 45,1 2 45,4 1-196,3 1 56,3 0-481,4 0 72,14 12-185,0-5 89,12 10-368,-6-7 638,-3 1 151,0-2 84,-5 0 168,-2-5 207,-5-2 286,-2-4 1540,-4 3-1092,-8-9-431,-7 2-627,-11-7 503,-7-2-554,-3-2-123,0-1 123,7-2-2207,8-10-353,10 0-1014,11-8-609,12 2 1180,7 0 1945,7 0 604,1 1 162,-2-3 292,2-1 2079,0-4 1808,15-18-2694,-9 5-978,-10 10 1,0-1 400,10-13-442,2-3 128,-2 0-218,-3 0-11,-3 2 964,-3-3-281,-10 18 117,-4 4-279,-11 18 426,-7 4 106,-4 7-650,-8 5 604,0 9-811,-2 2 118,2 5-107,2 0-22,5 14-258,5-15 0,8 8-56,11-20 56,8-3-146,9-7-190,2-2-286,-2-3-1271,6-1-1255,-14-3-722,2-1-902,-14-3 3601,-2 0 589,-4 0 267,-1 2 198,-2 2-286,0 2 67,-12 3 156,2 5-161,-10 3-6,2 8 201,1 1-83,-3 2 38,2 2 40,-2-2-84,-5 10 84,5-10-23,-5 6 112,8-10-55,0-1 117,2-4 0,1-1 0,3-4 0,7-4 0,0-1 0</inkml:trace>
  <inkml:trace contextRef="#ctx0" brushRef="#br0" timeOffset="176194">5815 9342 24223,'-11'48'366,"0"-1"1,-1 1 0,-1 9 0,0-1-112,-1 1 0,1-2-868,5-15 1,1-2 771,2 0 1,1-1-160,1-3 0,1-1 333,0 30-400,4-9 67,7-6-38,5-10-1021,29-9 175,-5-15-1032,20-16-1949,-10-18-1556,-2-18 3662,-23 14 1,-1-2 1292,-2-2 1,-1-1 135,-3-1 0,-2-2-300,-1-10 0,-2-1 291,-5 11 0,-1 0 109,-1-9 1,0 1 62,-4-11 167,-3-3 0,2 26 0,-2 4 0</inkml:trace>
  <inkml:trace contextRef="#ctx0" brushRef="#br0" timeOffset="176399">5820 9398 21467,'38'-39'-1147,"1"1"0,0 0 0,-4 3 0,0 2 0,-3 7-4720,21 2 4607,-9 9 682,-13 7-144,-12 5 77,-11 7-22,-5 7 86,-25 21 581,2 1 0,-5-4 0,10-13 0</inkml:trace>
  <inkml:trace contextRef="#ctx0" brushRef="#br0" timeOffset="177443">5815 9493 20565,'59'1'-115,"0"0"0,-15-3 1,0-1-1,0-4-55,0-5 0,0-4 0,0 0-717,0 1 1,0-2-1,-2 2 825,13-6 0,-5 1-411,-11 3 0,-4 2-154,15-12 62,-5-9 565,-22 8 518,1-6-109,-24 17 979,-13 6-144,-7 6 920,-11 3 10,-18 18-1301,12 3-447,-8 21-381,23 7 29,4 13-54,12-24 0,1 1-15,0 5 1,0 0-419,2 4 0,0 2 519,-1 0 1,1 1-214,0 1 1,-1 1-227,2-6 1,0 2 0,0-2-77,-1 3 1,1-1-489,0 11 1,0-3-2582,-1 1-1440,1-13 1983,-1-14 2330,0-14 39,-3-8 412,0-11-1061,-3-31 839,0-1 267,3 5 0,-1-1-132,-6-17 241,-4 2 7797,-2 4-4369,0 6-888,4 4-2203,6 0 637,17-24-929,17 6 16,-4 14 1,4 0-498,5 5 0,4 0 436,2-1 0,2-1-95,1 0 0,0 0 55,0 1 1,-2 1 5,-3 1 1,-2 1-12,-3 4 1,-2-1 75,0-4 0,-2 1-26,4-10 337,-5-1 375,-20 27 11,-8 7 320,-5 7 545,-9 13-1386,-4 11 460,-2 17-636,10 1 0,2 4-3,3-9 0,1 1-327,-1 16 0,2 0 305,4-15 0,1 0-6,0 0 0,2 0-303,-1-2 1,1 0-37,0 0 0,0-1-491,-1-2 0,1-2-1830,-2 27-2981,0 2 3345,1-25 767,-2-2 666,-1-26 426,-2-5-145,-3-4 1341,-3-7 995,-3-7 1272,-4-7 1483,-12-12-3176,6 9 359,-5-4-763,13 10-363,8 3-129,4-2-437,7-2 364,12-4-364,9-3 0,13-3 20,-6 10 0,2 0-20,16-11-71,-17 13 1,-1 1 244,5-2-163,-5 2-11,-5 5 0,-5 2 308,-4 4-140,0 2 560,-7 3-341,0 12 374,-7 5-677,-1 31-16,-2-6-68,-3 16-376,-3-17-861,-2 0-8594,-6 5 5995,7-18 3096,-3-2 259,9-20-191,1-14 17,6-13 83,3-19 102,7-18 400,-6 15 0,0 2 1,1-4-1,-1-5 1</inkml:trace>
  <inkml:trace contextRef="#ctx0" brushRef="#br0" timeOffset="177615">6882 9337 17244,'-20'-3'-8990,"6"8"8385,24 22-28,-4 9 174,-3 5 129,-3 4 148,-6-14 0,-1 1 53,-3 14 129,-11 9 0,13-34 0,2-7 0</inkml:trace>
  <inkml:trace contextRef="#ctx0" brushRef="#br0" timeOffset="178393">7263 9446 14656,'3'-7'5646,"-1"0"-4991,-2 7 359,-26 36-224,13-10-499,-5 2 0,0 1-139,3 10 604,-2 0-706,3-1 40,2-1-57,5-3 186,3-5-270,5-5 51,10-5-694,10-7-1099,33-6-1001,-8-7 27,15-9-1698,-22-6 2365,-5-8 1063,-7-1 360,-4 0-415,0-8 577,-7 9 123,1-4 392,-9 10 448,-1 4 6094,-3 3-3282,-1 4-1278,-2 3 718,-1 3-1389,-3 25-835,-1-5-476,-3 22-123,1-11-51,0 0-1070,0 0-2458,2-3-2549,1-2 3428,-2 1 2056,4-11-17,-1-1 218,4-15 29,7-16 537,12-31 0,-8 23 0,4-16 0</inkml:trace>
  <inkml:trace contextRef="#ctx0" brushRef="#br0" timeOffset="178556">7595 9169 10382,'-17'31'-1077,"0"0"0,1-1 0,6 0 365,24 20-149,-3 4 554,0 2 307,-2-1 0,-4-25 0,-1-9 0</inkml:trace>
  <inkml:trace contextRef="#ctx0" brushRef="#br0" timeOffset="179698">7644 9666 18459,'5'-5'572,"-1"1"-466,-4 4-223,57-63-1062,-29 31 1010,8-9 1,0-1 157,-9 6 173,-5 3-162,-5 5 200,-7 7-166,-5 9 739,-11 5 1411,-18 18-1522,0 6 351,-13 17-318,11 2-650,1 5 481,3 2-526,5-2 606,6-3-729,5-4 322,4-6-423,14 2-566,2-16 690,12 0-897,2-13 117,1-9 482,2-5-430,-1-10 161,-3-1-5,-3-4 375,2-7 297,-10 9 0,0-2 611,-11 15-51,-2 5 448,-2 4-426,-1 3 735,0 7-1132,-2 2 218,-1 7-403,0 2 207,0 0-22,0-2-185,2-1 0,0-5-207,1-2 179,3-5-6,6-1-201,5-3-51,4-3 163,6-6 123,-7 4-140,1 0 336,-10 7-196,-2 0 0,-1 0 95,2 1-89,7-1-6,1-4-179,6-9 352,-2-12-173,1-11 0,0-10 39,0-10-92,-11 24 0,1-3 53,5-20 0,0-2-813,-4 13 0,0 1 911,4-12 0,-1 2 137,0-4 95,-3 17-324,-5 17 924,-4 12-807,-1 9 112,-1 15 505,-3 13-424,-4 12 1,-1 5-317,0-8 0,0 2 515,-5 15 1,0 1-373,3-13 0,0-2-143,1-1 0,0-1 0,1-1 0,0-1-241,-3 26 73,6-8 135,2-13-488,8-9-488,7-11-559,20-10 409,-1-12-2448,11-13-2268,-8-14 4038,1-9 997,-2-8 363,-5 2-89,-8-9 258,-10 22 56,-15 2-56,-13 23 146,-17 4 162,-11 3 9830,-8 0-4285,-4 3-5075,24-2 1,2 1-471,-5 1 224,4-1-179,41-2-45,15-7-269,17-4 269,10-6-935,0-2-304,-5 3-2597,-8 1-2521,-12 3 4127,-6-1 1810,-11 7 56,-3 0-39,-11 6 101,-3 7-12,-9 5 90,0 8-123,2 15 173,20-11 40,20 4-23,25-15 73,10-5-215,1-2 299,-10 1 0,-9 4 0,-21-4 0,-6 0 0</inkml:trace>
  <inkml:trace contextRef="#ctx0" brushRef="#br0" timeOffset="181007">8865 9169 21803,'-1'47'468,"0"0"1,-2-3 0,-3-3-21,-14 12-448,-3-4-45,-2-5-677,1 1-209,10-19-267,3-3-661,10-19 615,10-17-117,6-9 112,14-20 879,7-9 31,-16 22 1,1 0 795,1 0 0,0 1 346,-1 0 1,1 2 708,16-14 1473,-3 13-2273,-18 17 828,-3 21-1137,-14 14 73,-7 13 201,0 3-481,-5-3-61,4-5-135,4-6 0,9-13 207,8-3-207,13-24 0,7-9 17,4-22-457,-19 16 1,0-1 439,0-5 0,-2-1-375,-1-1 0,-1-1 13,0 1 1,-2 0-3038,0-4 1,-2 2-2539,1-4 4425,-2 6 990,-9 42 158,0 15 151,-1 16 618,-1 14-543,-1-11 1,-1 0-120,-1 19 111,1-24 0,1-2 146,-2 0 4427,3-10-1296,0-11-1876,2-5-718,6-5 477,4-2-387,8-5-621,4-5 436,13-21-459,-7 1-156,8-15 313,-12 9-140,-2 3 281,-6 5 290,-5 12 2050,-5 12-1557,-9 18-129,-6 12-767,-5 10 308,-1 3-476,5-2 0,5-5-313,3-7 234,12-8-475,7-9 168,15-4-163,-2-12 0,1-5-331,16-12 96,-14 1 1,-3-3 696,-8 1 1,-3-2-136,0-3 1,-1-2 221,0-2 0,-2-2 0,0-1 0,-1 0 20,-3 0 0,-1 0 181,-1-7 1,-3 2 167,1-13 639,-4 2-492,-10 39 212,0 9-274,-6 11 231,0 13 20,-1 15-682,0 16 27,-1 10 177,3-12 0,0 2-146,3-12 0,0 0-80,-2 11 1,1-2-97,3 12-224,3-9 134,7-9-952,9-11 331,8-11-4219,30-12-245,-11-19 2962,16-11 1518,-20-12 297,-2-6 168,-7-2 90,-6 2-68,-11 4 107,-5 9 303,-15 7-354,-7 10 175,-31 6 3847,7 4 4212,-11 2-6441,24 2-858,10 2-447,9 1-157,10 1 746,12-2-830,26-1-73,10-2 62,2-1-869,-11 0-1809,-24-1-918,-6-1-1204,-5-2 3719,-3 0 453,-2-1-335,-10 1 503,0 1-55,-17 1 212,7 4 90,-5 1 12,6 0 139,4 0 73,-2-2 0,8-1 0,2 0 0</inkml:trace>
  <inkml:trace contextRef="#ctx0" brushRef="#br0" timeOffset="190607">13761 8636 21304,'-38'25'713,"0"0"1,1-1-1,6 2-102,0 20-831,1 5 293,3 2 291,3 0-364,6-4 158,7-7-220,6-7 204,7-7-293,10-10-1613,32-5 150,-1-7-2099,20-13-1580,-16-6 2980,-4-12 1181,-2-7 516,-3-4-79,-13 6 1,0-2 405,-6 7 1,-1-1 37,6-9 0,-1-1 123,7-17 128,-3 0 0,-5-3 0,-10 26 0,-4 5 0</inkml:trace>
  <inkml:trace contextRef="#ctx0" brushRef="#br0" timeOffset="190798">14041 8514 17059,'-3'0'4122,"0"0"-2402,3 0-1502,-36 65-905,24-25 788,-8 5 0,2 5-617,13-2 1,6-4-1406,3 11-59,-1-15 0,4-3-3603,9-11 4127,3-7 809,3-9-165,-2-4 72,1-5-122,8-14 862,5-19 0,-11 13 0,-2-10 0</inkml:trace>
  <inkml:trace contextRef="#ctx0" brushRef="#br0" timeOffset="192035">14295 8604 23875,'-38'42'153,"-1"-1"0,3-4 1,8-4-154,17-1-252,5-12 112,5 3-600,9-15-88,4-3 317,8-3-161,1-7-39,9-16 420,-7 1 291,2-11 6,-11 12 167,-4 5 376,-5 4-62,-1 6 903,-3 3-1015,-1 10 146,-3 14-437,-1 3-84,-3 8-140,4-11-191,0-2-654,3-5-590,0-2-548,6-8-1881,4-2-1149,22-20 4351,-7-4 226,14-20-52,-10-4-230,-1-5 858,0-2 4374,-6 4-1512,-5 7-1203,-8 10 1769,-7 11-1855,-8 10-520,-5 8-330,-1 10-656,1 6 361,4 11-428,4 4 0,2 5 56,4 0-56,9 14-17,-1-15 179,5 8-156,-8-20-6,-5-4 0,-1-3 610,-2-4-279,-1-2-214,-5-1 68,-4 0-185,-12 3-67,5-4-1076,-2-1-45,12-5-2200,3-1-1457,3-7 1121,8-4 2760,6-11-151,25-20 533,-5 5 225,-9 11 1,1 0 9,9-14 106,0 0 34,-2 2 207,-5 2 5483,-7 6-996,-6 4-2387,-9 9-296,-3 7 475,-13 7-1595,1 14-291,-8 8-141,6 12-252,5 4 51,4 2-236,2 0 185,5-4-118,9 8 169,0-15 10,5 3-61,-11-16 34,-2-2 739,-3-2-292,-2-1-100,-6-2 22,-3-1-223,-14 2-180,5-3-163,-3 1 152,11-3-678,2-1-632,5-1-612,1 0-1669,2-1-705,6-5 22,8-7 3792,1 0-95,5-6 56,-5 4-16,0-3 139,4-2 151,3-6 34,4-2 79,16-15 6322,-13 11-1937,9-3-2744,-23 20-196,-4 8 497,-5 4-783,-4 8-179,-1 7-124,-1 8-425,-1 6 100,-6 19-386,1-10-168,-5 11-308,6-18-858,-1-3-1404,2-6-2046,0-5 393,2-5 1820,1-5 1787,1-17 213,5-4 151,2-20 420,12-16 0,-10 26 0,2-8 0</inkml:trace>
  <inkml:trace contextRef="#ctx0" brushRef="#br0" timeOffset="192209">15022 8405 22088,'-51'4'-9831,"10"0"5307,36 20 3869,-2-2 201,-5 5 79,-1 2 123,3 2 11,4-1 241,17-2 0,-7-13 0,10-5 0</inkml:trace>
  <inkml:trace contextRef="#ctx0" brushRef="#br0" timeOffset="192548">15385 8169 18728,'-10'-10'3686,"2"1"-2936,8 9-705,-21 81 213,16-29-236,-2-5 0,-1 10 1,2-6-602,5-10 0,2-1 405,-1 14 1,0-1-472,0-16 1,0-3-840,0-1 0,0 0-4262,-1 25 2743,1-10 2022,-1-13 102,1-13 16,0-9 611,0-9 0,0-3 0</inkml:trace>
  <inkml:trace contextRef="#ctx0" brushRef="#br0" timeOffset="192965">15273 8757 19389,'28'-42'498,"-1"-1"1,0 4-1,1 7 146,19 10 35,3 6 60,-2 7-420,-5 5 387,3 10-650,-18 4 207,-2 8-263,-19 3-101,-4 1-162,-3 2-1238,-5-1-1546,-1-2-3131,-4-6 2011,3-7 3584,3-13-185,11-15-116,5-17 178,10-16 706,-10 23 0,0-2 3461,-2-1 1,-1-1-1412,-2 1 0,-2 1-151,1-22 571,-22 6-1853,-1 24-617,-15 5 0,7 17-168,3 2-1625,6 4-3456,5 5 52,6 6 3997,3 20 797,2-8-162,-1 13-124,-4-10 140,-2 1 196,-5-1 152,0-3 201,0-1 0,6-12 0,1-4 0</inkml:trace>
  <inkml:trace contextRef="#ctx0" brushRef="#br0" timeOffset="194191">16084 8454 21435,'-28'37'448,"0"0"0,0 0 0,1 2 0,0 0 0,7-5-280,3 5 178,3 3-475,27-27 202,6-7-778,17-4-160,3-9-815,3-5-1752,-1-9-1357,-1-6 1781,-5-5 2425,-11 7 1,0 0 128,9-10 90,7-9-173,-19 20 33,-4 4 117,-8 4 387,-4 5 7002,-6-1-5082,-5 7 1525,-8-1-2173,0 4-331,-6 1-331,5 5 192,-1 2-304,-1 6-448,2 1 331,-1 0-381,0 6-89,5-6 195,0 5-56,6-8-50,0 0 0,1-1-50,-1-1 50,2-3-101,1 2 252,1-5-167,1 1 16,0-3 0,0-1-146,6-1 146,6-4-476,11-8 252,9-6-11,15-16 235,-7 5 5,-3 2 91,-17 13-46,-13 12 107,-4 1-96,0 1 68,3 0-129,3 1-572,19 0-705,-2 0-386,14-7 156,-7-6-184,-2-11 145,0-6 952,-3-8 594,-1-8 84,-4-9 364,-9 9 0,-2-2-67,-4 12 1,-2-1 270,2-10 0,-2 1 1029,-4-7-119,-2 11-643,-3 13 162,0 10-711,-2 9 128,-1 9-492,2 13 957,-1 13-879,3 16-84,-1 10-203,1 7 270,1 4-101,1-31 1,0 0-169,0 29-941,0-22 1,0 0-1967,0 15-1366,0 7 767,0-30 2633,0-8 604,0-7 1,0-6 50,0-5 101,0-3-157,-2-2 455,0-8 4882,-3-21-1691,3-3-2156,0-18-162,4 10 553,5 0-385,6 5-348,6 3-185,3 8 297,13 8-386,-9 8-320,7 11 387,-14 9-465,-4 9 11,-6 7-78,-5 3-1551,-3 3-4129,-3 0 162,-10 9 5076,2-14-96,-5 3-89,9-21-309,4-6 617,15-31 386,8-21 0,-4 11 0,1-4 0</inkml:trace>
  <inkml:trace contextRef="#ctx0" brushRef="#br0" timeOffset="194315">16962 8120 9061,'-32'12'-1462,"-1"-1"0,-23 13 1059,39-1 403,10 4 0,1-12 0,10-2 0</inkml:trace>
  <inkml:trace contextRef="#ctx0" brushRef="#br0" timeOffset="195076">17323 8213 22627,'-26'46'505,"1"-1"1,1-3 0,5-5-181,8-7-258,5-3 56,2-3-123,3-3-408,18-3-35,3-7-430,40-20 279,-12-13 313,-14 3 1,-1-4 229,-7 0 1,-2 0 50,1 0 0,-2 0 28,20-19-23,-6 11 807,-2 11-655,-14 10 330,-1 16-487,-14 10 696,-3 11-595,-2 3-101,0-1 0,-1-5 118,0-4-298,0-11 180,0-2-336,4-12 236,5-10-102,7-10 84,7-14 85,4-5 33,2-2-6,1 6 6,-3 7 739,7 12-436,-11 11 190,3 14-253,-11 10-105,-3 9 150,0 4-285,-2 0-224,1 0-1982,7 5-1967,-4-12-2896,5 1 5193,-7-15 1255,1-3-203,11-9 420,-4-4-139,10-7 135,-8-2-248,5-3 516,-12 11-151,-2 0 157,-11 10 134,-2 0 0,0 0 0</inkml:trace>
  <inkml:trace contextRef="#ctx0" brushRef="#br0" timeOffset="205377">21080 7743 24122,'-1'51'57,"1"-1"0,0 0 0,-1-2 0,0-1 0,-2-5 44,-4 1 0,-2-4-651,1-2 1,0 0 549,0-4 0,1-2 0,-5 19 35,3-14-35,5-14-342,2-13-22,9-42 180,3-5-260,-1 0 0,1-4 323,0 3 1,1-1 184,1-3 1,0-2-65,1-2 0,0 0 0,1 2 0,0 0 5,0 4 1,-1 1 86,3-1 1,-1 3 448,3-7-216,0 6-258,-12 33 437,-2 7-152,-2 13-251,4 13 873,-3 18-968,2-2 0,0 3-6,-2-10 0,0 1-572,4 26 1,0-1-507,-3-28 0,0-2-1137,2 9 0,0-3-3342,2 0 3485,0-9 1276,-3-11 7,-1-6-74,-3-8-352,0-2 1243,-5-7-28,-7-10 0,5 6 0,-4-6 0</inkml:trace>
  <inkml:trace contextRef="#ctx0" brushRef="#br0" timeOffset="206707">21040 8028 23791,'47'-25'-387,"-1"-1"1,-2 3 0,-2 4-796,19 4-1462,-8 4-1909,-9 1 722,-8 1 2576,-6 0 577,-5-3 79,-5 0-320,1-9 483,-7 5 436,0-4 4581,-10 8-543,-2 5-2452,-2 3 329,-5 3-430,-2 3 38,-6 7-369,-1 8 179,-6 26-1300,6-5 35,-3 14 27,10-15 95,3-4-380,3-4 123,8-6-1109,7-8 537,11-8-5197,24-13 1534,-12-7 1457,12-12 2239,-20-4-32,-3-2-57,-3-1 164,-2-1-7,-3 2 0,7-12 398,-9 12 135,4-5-51,-10 15 56,-5 6 6771,-2 5-3007,-2 6-2319,-4 3 225,-4 7-567,-5 7 1272,-11 26-2095,5-5 442,-3 15-683,9-16 163,6-3-202,2-5 62,3-4-326,6-6-1208,17-3 407,0-7-1540,13-5 757,-11-9-1630,0-7 1473,-3-6 364,-1-2 862,-2-2 779,-2 1 1630,-3-1 1703,-1-6-1059,-5 10-628,-1-3 326,-5 18-785,-1 3-554,0 4 426,0 5-885,0 4 100,-2 11-279,1-4-91,-1 3 96,2-8-224,0 0 34,3-2-701,4-1 482,3-5-308,4-1-800,-1-3 1029,-1-6-162,5-11 661,-5-1 197,1-3 918,-8 9 134,-2 5-812,-1 4 953,-1 2-690,1 19-538,0-3 1,1 14-174,2-9-470,-3-2 436,1-3-913,0-4-274,-1-5-403,2-2-348,1-7 354,9-25 1287,0-1 331,8-21 106,-3 13 656,1 5 454,-2 10-315,-2 11 1357,1 10-1855,-6 14 280,-1 7-605,-4 10 180,-4 0-224,1 2 218,-2-4 6,0-3-258,-1-5 78,0-6 331,0-4-409,0-5 420,0-2-50,0-8-320,2-7-50,4-12 0,4-7-285,4-3 285,3-7-392,-5 16-1160,-2 0-459,-8 20-4100,-2 2 2443,0 4 2385,0-1 991,-3 1-161,0 0-17,0 0 190,1 0-320,2 4 432,5 2 6,6 6 28,7 0-23,5-1 73,-2 1 84,0-1 0,-11-4 0,-1-1 0</inkml:trace>
  <inkml:trace contextRef="#ctx0" brushRef="#br0" timeOffset="208040">22679 7609 14695,'-2'-9'5047,"0"2"-3866,2 7-492,0 0 298,-57 27-668,31-8-149,-9 0 1,0 3-171,14 4 163,4-1-275,6-2 112,6-4-443,3-4 275,3-4-818,7-4-1091,15-4 922,1-10 937,10-5-6,-10-9 224,-2-2 414,-4 1 158,-5 4 330,-3 5-118,-3 5-560,-2 5 1087,3 9-1278,1 5 46,5 9-79,0 2-287,2 0-816,1-3-1905,3-3-4396,12-8 6166,-4-2 633,11-9 84,-9-10 118,1-8-202,2-11 23,-3-6 212,-1-2 40,-4-2 330,-8 1 4772,-5 8 790,-8 2-3653,-5 15-183,-5 4 105,-4 11-996,-2 5-241,-2 5 229,1 10-818,1 5 359,-1 7-364,4 14-358,4-11 246,2 6-717,7-19-118,6-6-750,6-7 208,8-4-399,1-6-1932,4-8 2554,-3-6 297,0-11 1602,5-19 5,-10 11 1631,1-10 442,-12 22-790,-5 7-101,-1 8 763,-3 5-2443,-1 16 156,0-1-296,2 11-28,3-5-207,5-3-174,7-2 90,3-5 62,4-4-534,0-1 91,9-3 107,-10-7 509,4-1-11,-12-7 95,-2-3 0,-2 2 84,-2 0 369,1-3-380,-1 6 632,2-4-345,-2 6 334,0-2-106,1 0-482,-2 1 662,-1 5-729,-3 3 11,-2 3 337,-2 5-236,0 24-34,-2 1 1,-2 22-118,-1-8 0,2-1-162,1-5 391,2-6-296,6-5 5,2-13-363,9-2 425,2-19-454,5-7 454,2-12-621,3-7 609,-1 0-144,-3 4 94,-6 8-173,-6 10 403,-6 13 229,-4 18-329,-2 15 374,-6 14-442,-2 11-176,1-26 0,-1 0 61,-1 0 0,1 1 115,0-1 0,-1 1-1092,-1 9 0,1-1-2280,-2 18 1199,4-25 0,0-2-1603,3 1 2701,0-9 638,2-9-90,0-7 91,1-5-785,0-3 610,0-21 812,1 6-290,-1-16 89,1 13 0,-1 7 0,0 4 0</inkml:trace>
  <inkml:trace contextRef="#ctx0" brushRef="#br0" timeOffset="210949">24324 7253 21796,'-36'33'234,"0"0"0,0 0 0,2-2 0,0 0 0,4-4-136,1-1 0,3-3-98,0 0 0,-1-1 304,-2 3 1,1-2-305,-8 6-342,0 1 649,25-22-834,6-4 212,3-3-418,2-10 246,5-9 487,6-14-90,9-11 11,-1 10 1,2-1 202,9-12-1,-9 18 0,1 3 371,2 9-203,-2 7 767,-4 16-548,0 8-376,2 11 393,15 24-432,-2-12-207,-10-12 1,1-2-276,15 5 283,1-4-1396,-3-4-1547,-3-5-2112,-7-3 712,-5-5 3500,-5-2 122,-1-3 506,-6-2-159,0 1 7,-6-2 46,1-5-12,-3 1 107,0-5 330,-1 1 0,-1 3 0,0 1 0</inkml:trace>
  <inkml:trace contextRef="#ctx0" brushRef="#br0" timeOffset="213215">24858 7223 16712,'-4'-8'3786,"0"2"-2750,4 6 325,0 0-890,-38 52 61,21-18-729,-7 5 1,1 1 482,9 7-167,3-3-119,6-4-151,3-7 44,5-6-380,7-8 56,6-5-168,8-8-181,4-3 404,2-10-749,2-8-130,11-25 1031,-12 4 664,-6 0 0,-1 0 1060,-5 5-671,4-10 986,-20 35-1400,-2 8 234,-3 9-649,-3 7 196,-1 8-123,0 1-73,1 1-274,4 0-17,10-4-835,6-5 314,28-7 514,-5-5 91,11-14 218,-16-8-11,-6-12 0,-8-4 90,-8-2 314,-6 1-29,-13-5 28,-6 13-403,-23-2-78,9 17-903,-6 3 113,21 5-1148,6 1-661,10 0 475,9 3 634,9 1 980,8 4 442,15 5 690,-10-2 906,5 4 191,-16-3-106,-7 0-829,-3 2 577,-6 7-1109,-2-5 442,-4 3-616,-1-10 72,0-3-245,0-4-29,0-1 45,9-10-72,14-16 234,4-2-5,8-8 549,-8 13-252,-3 8 185,-4 4-113,-6 6-363,-3 2 498,-5 5-381,-3 14 78,-2-1-89,-1 11-5,0-7-107,0-2-146,0-2 17,0-3-246,0-5-453,0-3 189,1-4-566,13-26 718,9-15 487,3-7 129,-1 0 442,-12 26 304,-5 9-427,-3 7 369,-2 6-375,1 21-162,0-2-280,2 19-201,-2-10-813,2 0-2346,-2-3-1850,3-5 3088,-2-4 1225,2-5-105,4-7 638,-3-2-185,4-12 34,-2-4 297,-1-9-107,1-3 185,-3 2 140,0 3 0,-5 9 0,0 5 0</inkml:trace>
  <inkml:trace contextRef="#ctx0" brushRef="#br0" timeOffset="214548">25805 7364 20190,'3'49'50,"-1"1"1,1-4-1,-2-6-89,-1-7-129,0 6 0,0-15 34,0 0 251,0-18-117,0-5 28,0-12-28,0-11 39,0-8 1,0-5-119,0-22-117,0 14 0,0-1 201,2 12 1,1 0-6,6-27 6,6 7-40,5 12 34,3 12-129,11 10 253,-8 11 44,4 12-28,-13 9 604,-7 12 192,-5 6-740,-3 3 33,-6 3-10,-6-1-135,-5 0 12,-4-4-719,-2 1-402,7-15-2554,2-2-1484,9-14 2812,3-6 1214,7-6 544,2-7-56,8-5-16,-2-3-219,9-11 784,-8 8 1696,7-7 2046,-11 13-869,1 2-1489,-3 5-124,-1 5 298,-2 3-449,-4 4-214,0 1 708,-2 1-1228,0 2-134,-1 5 280,0 4-437,0 4-17,0 5-56,0-7-246,0 0 0,0-9-561,7-3 314,3-7-229,9-4 599,2-8 17,-2-2 95,-5 2 268,-4 5 467,-5 6-186,-3 4-549,-1 3 291,4 8-241,2-3-274,6 6 84,3-7-364,4-2-152,14-12 471,-7-5-156,9-14 10,-14-6 186,2-9-297,-1-9 419,-12 23 1,0-2-17,1-2 0,-1-1 78,-1 0 0,-1 0 8,-1 1 1,-1 1 215,0-3 1,-1 2 632,-1-8-117,-1 7-393,-4 27-201,1 17 392,1 13-538,-2 10 0,1 5 45,0 26-254,-1-17 0,0 1 139,-1-12 0,0-1-257,-1 1 0,-2-1-346,1-1 1,-2 0-895,-6 27-1755,1-4-1214,0-9 1579,3-7 2005,3-11 50,2-11 370,3-9 790,2-14-297,3-12 3493,1-13 1066,0-9-2621,-1-7-401,-1 14 1,0-1-1000,4-14 285,6-8-161,11 22 26,-5 15-620,11 3 486,-8 13-319,-2 5-145,-2 7 246,-4 6-336,-7 9-174,-4 17-1231,-10-8-1581,-4 11-3662,-8-16 3113,0-5 2857,2-8-576,5-9 638,5-18-224,22-37 504,-2-7 77,0 15 1,1-1 3652,-5 8 1,-1 2 1942,4-27-3662,-6 11-930,-6 14-482,-4 12 12,-7 11-1541,3 6-3786,-6 4 791,9 7 3246,-2 5 321,-1 8 0,-5 3 195,-4 5 46,-5 3-18,-5 24 303,12-10 118,0 14 50,22-20 0,-7-17 0,7-6 0</inkml:trace>
  <inkml:trace contextRef="#ctx0" brushRef="#br0" timeOffset="-214315.73">26926 7003 16639,'1'-4'4357,"0"1"-2721,-1 3-1630,-20 50 397,13-31-403,-14 38-11,20-40-23,1-7 1,0 3-180,5-8-252,3-1 325,6-3-505,3-1 141,1-9 331,0-2 49,0-24 124,-6 6 0,-1-12 353,-7 14-347,-3 2 190,0 5 145,-1 5-307,0 3 39,0 5-348,0 4 270,0 1-981,0 2 415,0 7 504,0-1-532,0 6-432,1-4-3176,2 0 2073,0-4 320,1-1 1007,0-3 527,-2 0-23,2 0 102,-1 0 122,0 0-134,-2 0-486,0 0-29,-1 7 386,-2 0 68,-3 7 55,-4-2 85,-5-1 134,-1 0 0,6-5 0,1-2 0</inkml:trace>
  <inkml:trace contextRef="#ctx0" brushRef="#br0" timeOffset="-212390.73">26837 6998 18772,'5'-12'2801,"-1"1"-2370,-4 10 584,-7-1-763,-1 1 403,-15 2-577,5 7 566,-8 5-476,-3 16 107,8-5-264,-3 7 179,12-10-190,3-1 6,4 0-113,2 1-262,11 3 324,6-9-263,12 0 241,6-12-320,6-10-251,2-6 386,4-13-179,-15 0 0,0-2 375,13-14 81,-17 14 0,-2 1-25,1-3 134,-9 7-128,-6 12 632,-5 4-363,-3 6 38,-1 6 348,0 8-566,0 8 247,0 8-353,3 14-208,5-13 7,6 4-1144,18-20 387,-7-7 235,11-9-1170,-2-29 1832,-11-3-38,-9 5 1,-1-3-515,-1-25 685,-3-5-61,-6 30 0,-1 1 622,0-30-160,-4 25 0,0 1 473,-3-11-638,-3-3 672,1 26-868,4 11 476,1 4 350,2 11-709,0 10 493,0 13-593,0 16-12,2-1 1,0 2-29,-2-8 1,1 0-263,1 14 0,0-1 184,-2-14 0,0-1-160,0-1 1,0 1-144,-2 27-1235,-4-4 115,-2-6-1489,-2-8-2392,1-7 2128,2-11 2140,4-7 307,1-6 737,2-7-411,-1-2-57,-1-2-83,-3-5 252,0-5-112,-2-10 111,2-28 6408,2 6-3091,2-21-1748,9 18-280,4 5 633,9 7-358,6 11-220,2 10-49,4 6-499,2 5 124,11 18-488,-13-3-129,2 17-11,-21-6-745,-6 3-930,-5-3-4111,-2 1 1008,-4-5 2879,-6-4 1485,2-8-308,-2-11 122,8-19 220,9-16-74,6-21 133,-4 23 1,2 0 3999,0-3 1,-1 0-1196,-1 1 0,-3 0-1251,-1 5 1,-2 1-349,0-20-330,-7 17 184,-7 11-739,1 13-397,-2 4-669,7 7-2810,3 9-2071,1 6 3813,0 29 1764,0-8 29,0 16-225,0-14 23,0-1 263,0-3-50,0-4 55,0-8 79,1-8 34,7-6 106,2-6 56,16-4 0,-14 1 0,5-2 0</inkml:trace>
  <inkml:trace contextRef="#ctx0" brushRef="#br0" timeOffset="-211731.73">27677 6938 19020,'0'-6'3018,"0"0"-1332,0 6-1260,-20 23-426,14-9 0,-14 20 28,19-13 129,1-1-157,0 5-269,4-9 213,3 0-566,7-12-139,5-3 408,2-1-107,-1-4 297,-2-2-212,-5-11 319,-6 2 56,-3-7 0,-4 4 224,-2-2-173,-1-1 201,-1 2-252,1 1 117,2 3 1,3 6-118,16 3 61,0 4 41,12 9-29,-10 3-73,0 16 61,-9-7-61,-3 5-61,-5-12 190,-2-5-79,3-3-50,1-4 0,3-8-230,3-5 230,2-8-39,2-5-40,2 0 158,-1 3 123,7 5 123,-8 10 683,3 3-672,-10 10 61,0 4-251,-2 6-57,1 3-178,0-3-606,3 6-195,-2-6-1172,3 0-7769,-4-4 8315,-1-5 1085,2-1 116,-2-4-15,2-1-577,7 0 487,-3-1-17,3-1 118,-11 0 140,-1 0-258,-3 2 398,-8 0 39,-2 1 0,0-1 0,3 1 0</inkml:trace>
  <inkml:trace contextRef="#ctx0" brushRef="#br0" timeOffset="-198612.73">5040 5860 13424,'1'-7'3523,"0"2"-381,-1 5-2537,-8-11 28,0 8-314,-10-8 443,-19 28-603,9 1 1,-2 2-40,0 3 1,-1 1-315,-4 6 1,2 2 294,9-8 0,2 1-101,-7 10 0,3 1-42,10-9 0,1 1-2,-3 6 1,4 2-22,10 2 1,4-1 226,10 22-159,-1-19 0,2-1-282,4-9 1,3-2 278,-1 1 0,1 1-11,0-1 0,-1 1-50,-1 0 0,0 2 44,1 16 1,-3 2 66,-4-11 0,-2 1-92,0 13 0,-2 0 42,-5-14 0,-2-1 0,-3 0 0,-2 0 39,-2 0 0,-3-1-19,-2-2 0,-2-1-121,-1-1 1,0-2 240,0-2 0,-1-2 428,-14 18-70,3-9-301,0-5-74,11-13 469,3-2-592,11-11 322,3-1-322,4 1 28,7 3-28,24 9-118,-2-1 269,16 9-156,-12-2 5,-1 4 0,-1 4-6,-5 3 6,-4 6 0,-4 4 174,-7 5 22,-4 7-160,-7-9 1,-2 1-393,0-9 0,-1 1 521,0 13 1,-1 0-166,-1-13 0,-1-1 0,0-1 0,0-1 19,-3 2 1,0-1 19,-1-1 0,0 0-116,0-1 0,-1 1 77,0-2 0,-1 2 142,-3 13 1,-1 0-143,3-13 0,0 1-8,-1 4 1,-1 3 0,1-4 91,1-3 0,1 0-302,-3 13 1,1-1 217,4-12 0,2-2 3,-1 2 0,2-1-86,1-1 1,1 1 82,0 11 0,1 1-59,0-14 1,1-1 342,0 9 0,2-2-251,3 7-33,2-3 0,0-3 282,-2-4-282,1-2 576,1-6-514,6 5-12,2-14-50,8 2 292,2-16-342,4-3 50,5-3 0,3-1-79,-1 0 264,11-2-185,-16 0 0,7-3-22,-19 0 22,-3 2 72,10-2 12,-11 4-84,10-2 185,-16 2-90,2-1-95,-8 1 140,1 1-44,-4 0-24,0 0-587,-1-3 246,0 1-739,0-4-1103,0 0-1782,-2-3-2890,-3-4 4621,-2 0 369,-5-3 1418,4 8-45,-3 1-78,3 14-18,-1 7 7,-1 9 229,-2 5 280,-2 0 0,6-12 0,0-3 0</inkml:trace>
  <inkml:trace contextRef="#ctx0" brushRef="#br0" timeOffset="-185113.73">6352 11344 16073,'0'-5'5522,"0"0"-4748,0 5-197,3-8 397,0 6-800,2-4 515,0 16-437,0 8-68,0 11 271,-1 25-455,-1-9-84,-2 17 84,-1-30 0,0-1-270,0 16-1169,0-11 0,0-1-2987,0-2-1992,3 3 4469,0-24 783,4-6 214,-1-3-11,-2-3 381,-1-5 330,0-5 252,-2-15 0,0 11 0,-1-4 0</inkml:trace>
  <inkml:trace contextRef="#ctx0" brushRef="#br0" timeOffset="-184529.73">6339 11381 22811,'46'21'4,"0"1"0,-3-1 0,-4 3 68,-8 6 1,-4 3-73,-4-1 0,-1 1-51,-2-1 1,-4-1 224,2 18-90,-15-22 599,-4-3 370,-22 9-1025,0-9 84,-7-5 0,-4-2-17,-9 1-156,-13 0 61,24-12-885,9-4 185,10-5-622,7-10-577,12-10-87,11-8 1,5-3 1172,-2 6 1,1-1 66,12-12 1,4-2 1173,6-4 1,-1 3-202,-9 10 0,1 2 355,8-9 1,2 3 687,-7 12 0,-2 4-251,14-2-83,0 4-409,-30 23 1933,-8 27-1671,-7 18-744,-2 8 264,-2 3-309,0-20 1067,0-2-1359,0-2 673,2-4-1697,6 0-504,1-13 10,5-3-2139,-1-13-1607,2-12 4167,1-5 39,5-30 202,-1-8 879,-3-1 6,-6 2-62,-7 19 101,-2 3-134,-2 4 358,-2 3 0,1 11 0,-1 4 0</inkml:trace>
  <inkml:trace contextRef="#ctx0" brushRef="#br0" timeOffset="-183772.73">6925 11191 25376,'34'-25'-899,"0"-1"0,0 1 0,14-9 0,-1 5-3789,-3 11 1,-2 3 2396,11-2 1434,-29 21-40,-19 25 427,-10 0-79,-1 17 258,-6-12 11,-1-1 61,-3-2 57,-5 1-152,-21 11 3288,14-22 0,-3-1 1571,-6 3 1,0-1-3997,-20 5-56,19-11-123,34-12-370,21-6-252,20-12 213,20-8-974,-24 5 0,1-1-4,0-1 1,0 0 190,-1 1 0,0-2-605,4-3 1,-1 0 1335,11-6 95,1-2 3613,-24 20-2095,-10 5-101,-4 7 1074,-8 27-1808,-2-1-266,-1 24 183,-5-8-600,-3 4 0,-5 1-219,5-14 1,-1 0-342,-2 13-1703,4-14 0,2-3-2235,3-6 410,1-5 3113,2-15 280,3-8-716,2-18 829,0-2 89,0-17 202,-5 5 291,0-1 0,0 15 0,0 5 0</inkml:trace>
  <inkml:trace contextRef="#ctx0" brushRef="#br0" timeOffset="-183574.73">7270 11168 20162,'-6'-10'688,"33"-19"1,14-1-991,0 7 22,8-8 0,2 2-8441,8 11 6503,-20 9 1176,2 3 398,-24 6-190,-7 7 279,-2 3 163,-5 8 0,2 11 247,0-8 145,2 7 0,-4-18 0,0-1 0</inkml:trace>
  <inkml:trace contextRef="#ctx0" brushRef="#br0" timeOffset="-182790.73">7849 11066 20028,'7'0'1595,"-2"0"-1326,-3 55 314,-2-21-583,1 4 0,0 4 443,-1 20-443,0-17 0,0 7-51,-2-22 320,-5-3-207,-1-10 156,0-6-251,5-45-96,15-6 95,-3 3 1,2-2-367,5 3 0,4 0 400,1 0 0,1 1 0,1 2 0,3 1-290,7-3 0,2 4 290,12-7 1,-16 19 1,-3 4 15,-7 9-17,-5 14 79,-14 8 223,-18 30-302,-2-8 0,1-11 0,-1 0 168,-13 11 509,1-4-677,4-4 474,6-7-625,10-7 309,5-4-158,7-6 0,8-2-17,22-3 17,1 0 0,15-1-134,-14 0 302,0-1-168,-3 0 0,-3-1 190,-4 0-89,-4 1-101,2 1-151,-7 0 263,1 3-157,-5 0-683,-3 1-1082,1 0-2015,-6-2-1709,0-1 2576,-3-1 1799,-9 5 627,3 0 151,-7 4 34,5 0-39,4 4 89,0-2 230,14 5 67,5-3 0,11 0 0,-11-5 0,-4-2 0</inkml:trace>
  <inkml:trace contextRef="#ctx0" brushRef="#br0" timeOffset="-179056.73">13564 10448 23864,'-23'41'261,"0"0"1,0 0 0,-6 6 0,6-2-259,8-5 0,6-3-395,5 3-392,28-8-549,5-21 305,8-22 0,1-8-198,12-14 443,-16 5 1,-2-2 482,-11 4 1,-2-1 332,3-11 0,-3-3 529,-7 4 1,-1 0 17,0 1 0,-3 3 428,-15-11-240,-10 30-466,-15 9 729,-8 5-103,-3 9-631,-11 14-297,21 13-185,3-1-729,36-2 292,15-14-761,18-6-26,-3-8 0,5-5 625,2-11 0,2-5 784,10-4 0,-1-5-288,-13-1 0,-5-3 464,-6 0 1,-5 0 321,1-10 813,-10 2-241,-5 3-12,-4 4-106,-3 3-548,-2 6 1422,-2 1-365,0 10-1461,0 1 291,0 8-140,0 18-106,-3 2-45,-1 20-179,-4 18 414,4-14-252,2-10 0,0-2-100,2-3-219,4 2 129,2-19-253,5-3 376,1-2-369,4 0 453,-6 0 0,2 0-135,-6 2 135,-1 2-100,4 6 301,-1 2-201,0 0 185,-3-3 61,-3-8-111,-5 0 167,-9-5-1259,-2 1-3166,-2-2-1120,6-4 1681,7 0 2543,4-3 767,3 1-23,2 2 90,4 2-28,1 1-268,2 0-51,0 0-392,4 0 717,-5 0-45,-1 0 84,-7 0 95,-2 0 73,-1 0 0,-1 0 0</inkml:trace>
  <inkml:trace contextRef="#ctx0" brushRef="#br0" timeOffset="-178754.73">14331 10441 18257,'-2'48'1464,"0"-1"0,-3 11 0,-2 0-910,-2-13 1,-2 1-994,-2 9 1,-1 0 650,3-15 1,1-2-213,0-6 0,1-3 366,-2 2-573,1-7-2276,-4-9-7348,2-12 7508,1-14 1382,4-15 285,4-12-172,2-9 116,1-9 590,1-6 122,2 26 0,0 3 0,-1-6 0,3 6 0</inkml:trace>
  <inkml:trace contextRef="#ctx0" brushRef="#br0" timeOffset="-177523.73">14233 10208 22010,'3'-14'-9831,"6"10"6825,16 33 2355,-3 7-65,-2 7 133,-5 4 199,-7-13 1,1 0 249,3 15-48,-3-15 0,0-3 126,1-4 56,0 0 7981,-5-19-4564,-3-4-3014,2-3 297,3-1-251,3-1-125,7-5 248,16-19-628,9-13-376,1-6 348,-4-1 62,-16 13 11,-6 2 11,-1-5 291,-9 13 465,-1-1-179,-6 16 610,-2 4-548,-4 2 716,-13 22-957,-3 14-309,2 22-262,6-10 173,12-8-633,8-21 543,4-5-598,7-5 346,3-4 40,2-4-1038,10-21-1147,2-16 2381,-2-8-79,-5-5 185,-12 17 185,-4 5-39,-5 9 1142,-2 8-470,-3 7-269,-1 3 706,0 20-919,0-1-336,0 19 151,0-8-274,9 5-690,10-13-16,6-3-957,25-33 665,-13-11 929,-11 3 1,-1-3-58,-5-2 0,-2-2-121,1-3 1,0-1-18,-1-5 1,0-1 346,-1-2 1,-1-1 39,-1 1 0,-2-2-1172,2-9 0,-2 0 1838,-5 18 1,-2 2 447,1-8 1,-1 5-241,-4 15-427,-2 6 243,0 16 256,0 30-83,-2 1-670,-1 12 0,0 7-53,-1 0 0,0-1-83,0 3 1,1-1-58,0-3 0,1-3 0,1 14 2790,1-9-2795,2-7-214,5-9-929,17-3 885,-2-15-504,13-5 205,-10-12-3908,11-23-327,-11 1 2854,8-22 800,-11-11 846,-8 13 79,-3-13-1,-9 23-240,-2 2 6,-5 5 10,-4 5-139,-16 1 571,-8 10 9622,1 2-7438,3 8-1008,15 2 28,6 2-543,4 1 420,5-1-398,20-3-246,9-1-561,6-1 135,-3 0-812,-16 0 61,-3-1-1819,-4-1-2600,-4-4 1490,-1 0 2739,-4-2 537,0 2-604,-14 3 465,0 1 73,-13 8 134,2 5 95,0 6 22,-1 4 119,0-1-29,-1-2 129,-12 3 0,21-12 0,-6 2 0</inkml:trace>
  <inkml:trace contextRef="#ctx0" brushRef="#br0" timeOffset="-166970.73">21775 9548 17445,'5'-6'4195,"-1"1"-2906,-4 5-488,0 0-101,-3 32-471,-4-2-125,2 1 0,0 1 97,-9 23-201,1 3-135,4-18 1,1 2-205,0-3 1,0 0-1108,1 2 1,1-1-8386,-2 15 6623,4-36 1545,0-36 1081,-2-10 582,0-9 0,1 1 0,1 9 0,-2-16 0</inkml:trace>
  <inkml:trace contextRef="#ctx0" brushRef="#br0" timeOffset="-166707.73">21385 9541 21498,'52'-34'74,"0"-1"1,-1 3 0,0 6-305,-10 12 1,0 4-712,-1 2 0,-1 1-678,-3 2 0,-1 2-4514,26 1 4369,-12 12 1522,-11 4-453,-10 13-313,-6 23 588,-12-9 196,-3 16-22,-7-17 118,0-3 155,-1-6 1,1-13 0,-1-7 0</inkml:trace>
  <inkml:trace contextRef="#ctx0" brushRef="#br0" timeOffset="-166314.73">22042 9696 20655,'1'42'605,"-1"1"0,2 12 0,-1-4-672,1-11 103,0-3 0,-1-3 127,-1-5-124,0-4-39,0-14 95,0-10-39,0-9-17,3-10-39,17-35 39,-6 23 1,1 1-40,1-3 0,0 3-325,14-15 174,-16 25-830,-1 8-3847,5 0-2055,2 2 5521,6 2 298,-6 3 616,-8 6 28,-8 6 73,-4 6 201,-5 4-72,-2 1 179,-4-1 39,1-2 0,6-7 0,1-3 0</inkml:trace>
  <inkml:trace contextRef="#ctx0" brushRef="#br0" timeOffset="-165456.73">22633 9611 21999,'-39'24'508,"1"0"0,0 0 1,-8 4-1,6 1-407,12-1 0,6 0-196,-3 18-23,12-15-257,5-1 274,11-19-302,6-6-202,8-3 521,7-12-168,6-5-1,0-14 192,1-5 122,-3-2-10,3-10-51,-13 16 997,0-2 62,-13 20-835,-1 8 28,-2 7-168,1 14-202,0 2 118,0 9-521,0-6-341,0-2-690,3-5 208,3-7-426,2-3 465,5-5 1193,1-8 5,8-4 600,-7-1 106,2 2 640,-11 8-360,-1 3-62,-2 11-621,2 4-196,-3 5 124,0-1-158,-2-9 34,2-6-67,1-2-152,3-2 40,5-8 129,1-6-90,15-26 134,-6 8 6,6-11 0,-12 22 140,-3 5-56,-3 9 482,-2 3 230,-4 5-544,1 8 689,-3 4-701,1 18-178,-3-6-62,3 12-448,0-20-1311,2 1-1249,1-14-2951,-1-1 2828,7-10 2447,-1-14 264,2 0-78,-3-11 22,1 10 73,4 5 100,8 3 29,6 7-185,20 3 358,-12 3 101,13 1 0,-33 0 0,-3 0 0</inkml:trace>
  <inkml:trace contextRef="#ctx0" brushRef="#br0" timeOffset="-164657.73">23408 9497 25309,'-36'15'119,"0"-1"1,1 7 0,7 5-176,17 28-157,2 2 61,12 0-150,6-20 229,4-3 40,3-6-152,2 1 185,-5-9-62,-3-4 213,-6-9 135,-4-5-101,0-1 17,-4 0 168,-5 0-370,-19 0-275,-8 0 112,1 0-850,5 0-1615,21-2-329,4-2-3198,12-8 3326,11-5 2180,13-7 278,14-8 346,-20 15 0,3-2-774,13-12 0,1-2 510,-8 6 1,0-1-3,11-11 0,-1 0 117,-11 7 0,-2 1-11,0-2 1,-2 0 64,-1 1 0,-3 0 120,-2 1 0,-4 2 0,4-4 0,-11 9 0</inkml:trace>
  <inkml:trace contextRef="#ctx0" brushRef="#br0" timeOffset="-164422.73">23845 9180 21763,'-35'7'502,"0"1"1,1 13 0,9 7-425,16 27-78,5 0 0,1 2-648,3-21 1,0 0 555,0 10 0,1-1-239,1 13-862,1-5 360,0-5-2018,-2-5-1023,0-6-421,-1 0 3745,0-16-127,0-2 484,0-15-378,0-3-68,0-1 510,0-4 129,0-2 0,0 1 0,0-1 0</inkml:trace>
  <inkml:trace contextRef="#ctx0" brushRef="#br0" timeOffset="-163763.73">23553 9780 21927,'29'-32'56,"0"-1"0,0 2 0,2 3-11,-2 7 0,0 2-287,1 1 1,-1-1 241,-1 0 0,-1 1 0,23-13 571,-10 5-129,-2 1 159,-15 14 138,-6 0-722,-12 10-17,-5 3 649,0 7-363,0 13-236,0 5-78,0-3-45,0-11-89,1-10 162,6-7-118,4-7 118,8-7-117,4-8-107,2-2 224,0 2-73,-2 7-90,7 9 107,-8 8 56,5 13 0,-13 5-95,-2 20 179,-7-2 79,-1-1 329,-4-13-374,1-15 352,0-3-430,3-7 139,11-24-398,10-18-237,-11 16 0,1 0-636,10-19-2336,-11 18-3714,-11 21 4851,-2 6 908,-4 3 856,-7 8 359,5 2-50,-4 8 33,9 3-118,0 3-66,1 0 173,-1 1-28,1-1 39,-1-2-123,8 0 112,8-7 6,2-3 145,3-7-123,-11-3 157,-4 0 11,-3 0 0,-2 0 0,-1 0 0</inkml:trace>
  <inkml:trace contextRef="#ctx0" brushRef="#br0" timeOffset="-162597.73">24549 9425 16000,'33'47'487,"-6"-10"721,-27-31-604,0-4-213,0-1-391,0-7 303,8-9-219,-1 0 839,8-2-817,-3 10 588,2 3-694,1 3 6,0 1 229,0 4-196,-2 3 264,-3 3-163,-4 5 128,-2-6-268,-2 2 0,-2-9 152,0 0-158,5-9-313,7-18 319,4-3 0,5-12-6,-2 11 90,0 5-84,-1 7 34,-3 8 5,-3 4 499,-4 4-196,-2 9 134,-1 15-230,-3 3-542,0 11 94,-1-9-1585,1-3-2509,1-4-2772,6-3 5941,6-10 506,10-11 195,-4-6 62,0-6 56,-8 1 308,-2 4 8839,-4 1-6050,-1 5-2285,0-3 583,4 0-751,7-5-17,5-7-157,22-20-145,-20 16 0,-1-3-34,4-3 0,-1-1 118,8-15 201,-15 13 191,-15 19-190,-2 5 627,-2 5-812,0 2 22,-8 9 89,-12 19-229,-8 15 34,0 2-113,11-15 1,3-1 50,4-4-146,7 3-111,19-28 285,14-11 0,4-6 22,20-7 163,-4 12-135,-4 1 421,-13 27-292,-22-1 207,-1 17-38,-6-16-348,0 2 44,2-14 449,9-6-330,11-21-23,2-2-129,3-16-11,-11 7-34,9-15 34,-14 23-347,3-5-650,-15 28 107,-3 6-2891,0 3-3086,-2 2 4554,-3 1 1333,-3-2 699,-1-3-21,0-2-46,4-1-32,10-3-85,17-1-5,21-1 66,18 0 82,-27 3 0,0 2 162,0-1 1,-2 1-98,22 1 257,-14 5 0,-20-3 0,-9 3 0</inkml:trace>
  <inkml:trace contextRef="#ctx0" brushRef="#br0" timeOffset="-162187.73">26238 8884 24637,'-31'47'212,"1"1"1,3-5 0,7-1-213,14-3 0,6-3 79,12 18-135,-2-19 0,3-3 56,19 5 0,-4-8 28,-7-6 39,-10-6-67,-6-4 320,-15-1 173,-25 5-493,0-4-336,-18 3 246,18-8-1910,5-1-7831,7-1 5441,10-3 3600,4 3-39,5 1-761,-9 12 1108,0-1 482,-14 11 0,16-17 0,-2 0 0</inkml:trace>
  <inkml:trace contextRef="#ctx0" brushRef="#br0" timeOffset="-141105.73">6181 12686 18212,'0'-8'3490,"-52"30"-2700,17 5 0,-2 5-681,-5-3 0,1 1-293,-1 8 0,5-2 207,6 2 356,4-4-244,7-4 86,7-4-221,5-4 6,8 7-51,13-9-72,27 9-7,2-15 24,19 3 94,-13-9 6,-3 0 383,6 5-383,-17 7-56,-6 4 196,-20 6-23,-19-1-89,-6 2 129,-16 3 101,-5 0-258,-6 0-3,11-12 0,1 0 126,-14 7-302,16-12 0,2-3-1182,11-4 72,2-9-626,23-15-2095,26-37 2618,-16 27 0,2-3 1095,8-7 0,4-5 0,-2 2-180,2 1 1,0 1 1112,-3 4 1,2-2 0,-2 3 340,4-2 1,0 4-205,-2 2 0,2 3 504,6-1 0,1 4-533,-8 8 1,-1 4-616,24 4 415,-21 44-488,-24 1 11,-6-5 0,-1 1-22,-2 10 1032,-1-6-1077,0-23-51,0-27 180,0-16-129,4-11 0,3-3 25,-3 7 1,2-2-254,5-13 0,1-1 228,-2 14 0,1 1-14,6-7 0,0 3 148,8-13 404,12 1-533,-18 36 986,3 17-856,-9 18-118,-1 19 39,-3 15-56,-4-10 0,-1 2-196,-1-11 0,0 0-1194,0 22 1,0-1-2456,0-23 0,1-2 893,2 28 2182,-1-28 276,-3-25-77,-1-5-627,-5-3 576,-3-5 197,-5-4 8053,-15-20-3914,3 5-2101,-11-11-207,9 12 560,0-12-1507,13-9-386,15 1 140,22-1-213,19 19 5,8 5 130,3 11-12,-1 5-112,-5 9 124,2 17-135,-18-1 0,-2 12 0,-17-10-180,-7-5 315,-3-1-1,-2-9 29,-1-1-79,0-16-269,0-6 291,1-13-106,7-4 0,3 0 28,8 0-95,3 6 67,0 6-151,6 9 308,-7 6-157,1 9 95,-6 11-45,-9-3-50,0 7 0,-5-11 17,-1-2-17,0-4 0,0-1 34,2-10-163,4-10 129,4-15-34,5-12-184,5-4 397,2-2-179,-8 23 0,1 2 0,5-7 202,8 6 587,-11 43-755,0 7 475,-4 21-509,-7 0-28,-3-10 0,0 0 28,0 16-336,-1 10-324,-2-26-976,-1-7-1108,0-7-3429,0-5 2348,0-7 2273,0-4-50,10-19 1160,-6 4 442,6-15 0,-8 17 0,-2 2 0</inkml:trace>
  <inkml:trace contextRef="#ctx0" brushRef="#br0" timeOffset="-128163.73">13783 12274 23153,'-2'7'694,"-1"5"-828,1 23 134,0 2-1568,-1 22-3961,1-3 567,0-3 2850,2-18 1126,0-23-828,9-10 806,9-30 1008,13-11 0,-11 3 0,-2 7 0</inkml:trace>
  <inkml:trace contextRef="#ctx0" brushRef="#br0" timeOffset="-127604.73">14046 12276 20649,'13'53'212,"1"1"1,-1-7 0,-4-6-151,-9-11-527,0-13-520,4 3 610,1-15 167,7-13-4,1-9 167,8-16 45,3-9 266,-4 10 0,3-1 131,-2 5 1,1 1-57,4-1 1,0 4 352,9-2-262,-8 20-348,-11 7 476,0 6-481,-4 5 94,-1 18 79,-6 4-252,-1-1-5,-4-6-130,0-17 270,0-4-130,0-4-5,0-2-84,3-7 84,2-6 0,13-24 12,5-4-12,-1 3 0,-1 11 201,-9 20-33,-3 4 291,3 7 146,0 13-605,-2 1 0,-3 11-358,-5-7 5,-2 2-2246,0-1-4094,-4 2 2201,-3-4 3450,-4-4-347,-5-3 28,3-9 879,1-13 281,4-14 201,1-17 0,4 15 0,-1 2 0</inkml:trace>
  <inkml:trace contextRef="#ctx0" brushRef="#br0" timeOffset="-127448.73">14153 11908 14605,'32'18'-8798,"7"21"8798,-7-12 0,-1-1 0,7 17 0,-23-22 0</inkml:trace>
  <inkml:trace contextRef="#ctx0" brushRef="#br0" timeOffset="-126137.73">15004 12087 16650,'0'-6'5360,"0"2"-4750,-27 18 1,-11 12-364,-2 16-135,-1-12 0,3 4-373,14 10 1,13-3-1163,19-12 387,3 16-43,21-61 1,7-18 1036,-13 8 0,0-2 249,11-14 1,-3-1 716,-14 14 0,-4 4 6,2-4-369,-12 18-505,-5 17 140,-1 7-196,1 10 84,6 15-84,0-11-813,14 12-1158,6-26 1220,3 0-101,2-16 796,-7-9-56,10-21 241,-1-14 398,-2 0 336,-11 5-527,-16 21 638,-3 7-464,-2 4-387,-4 6 617,-12 2-365,0 2-347,-10 2 252,7 7-151,1 8-129,2 12 0,5 7-146,3 7 292,5 3-146,4-12 0,2 1 5,8 17-210,-3-19 0,1-1 205,16 10-252,-2-3 67,3-3 263,-3-6-78,-2-4 0,-5-4 39,-5-4 163,-5-1 520,-3 7 479,-12-3-781,-6 8 404,-11-7-466,-4-2-296,1-3 240,3-5-302,8-6-6,6-3-716,7-12 722,6-6-824,24-37 791,1 3-467,-3 12 1,2-2 370,-3 7 1,1-1-16,1-1 0,2-3 0,-2 1 108,5-4 0,-1-1 36,8-11 0,-2 2-42,-14 19 0,-3 4-121,10-16 258,-11 14-95,-8 13 258,-6 9-140,-1 5 554,-15 22-572,0 2 410,-13 21-460,3-2 181,3 16-74,9-16-230,5 4 73,19-23-22,29-8-1176,0-7-483,-5-5 1,0-1-3608,2-5 1217,5 0 2816,-24-4 476,0 0 521,-9 4 96,0 0-185,-8 4-583,-3 4 505,-3 2 128,-1 4 51,-2 3 5,-2 1 118,1 1-62,-3 3 185,-2 2 0,5-8 0,0-2 0</inkml:trace>
  <inkml:trace contextRef="#ctx0" brushRef="#br0" timeOffset="-123807.73">16481 11425 24094,'-12'43'185,"-1"1"1,1-1 0,-2 11 0,0 3 0,2-3-158,3-8 0,1-2 0,0 0-28,0 0 0,1 0 0,0 0-405,2 4 0,0 1 0,2-7-292,1-7 0,0-1-2863,1 13 0,0-3-2494,1 1 4653,0-7 746,0-22 28,0-20 140,0-11 487,14-34 0,-10 26 0,10-15 0</inkml:trace>
  <inkml:trace contextRef="#ctx0" brushRef="#br0" timeOffset="-123272.73">16543 11892 24206,'9'32'281,"-1"0"1,1 8 0,-2 0-257,-3-8 1,0 0-32,4 29-72,7-9-107,-4-29 62,5-5 123,-4-17-118,3-15 59,2-14 1,0-5 259,4-11-204,-3 8 1,-1-1-474,2-8-219,-3 7-963,7-2 1574,-7 19 89,0 8 366,-8 11 133,-2 2 269,1 0-538,-1 3-230,2 4 359,0 6-246,1 5-118,0 3-174,0 16-1002,-4-1-2072,-1 2-3048,-5-7 2891,-4-14 2822,-2-5 17,-4-3 0,4-6-39,2-1-492,3-28 772,7-5 146,4-13 0,1-5 179,-1 13 0,-1 2 0,3-2 0,-2 4 0,-1 1 0</inkml:trace>
  <inkml:trace contextRef="#ctx0" brushRef="#br0" timeOffset="-123123.73">16960 11654 20660,'-25'16'-9831,"11"13"5240,37 28 4288,-5-6 102,-9 4 201,-5-17 0,-2-16 0,-1-6 0</inkml:trace>
  <inkml:trace contextRef="#ctx0" brushRef="#br0" timeOffset="-122197.73">17359 11827 21696,'-42'19'1079,"1"-1"0,-4 8 1,5 3-991,7 9-94,-4 13 139,22-20-179,6-4 45,4-8-627,5-6 504,0-6-107,10-3-744,17-16 196,-1-7 259,5-23 1,-1-8 501,-15 17 0,-1-1-421,10-24 1,-2-1 406,-12 22 0,-1 3-48,1 0 1,-1 0 179,1-4 0,-2 2 408,5-13 623,-4 9-180,-6 30-106,-6 24 35,-5 16-343,-7 16-275,0-4 1,1 4-21,2 2 1,1 1-281,-1 9 1,3-1 111,6-15 1,3-4-171,12 16 95,9-32-453,28-10 402,-7-10 48,-11-6 1,1-4-4,16-14-212,1-10 55,-5-5 163,-5-1-208,-2-10 208,-12 12 0,-6 2 84,-12 20 68,-6 11-152,-1 3 286,0 4-286,-2 4 151,-3 9-17,-7 16-218,2-5 73,0 16-179,7-24-376,19 2-1663,7-16-1809,10-10-3138,0-11 5462,-14-3 1093,-6-3 245,-8 7 23,-3 3 297,-1 2-162,-1 3-85,4-1 62,1 2 135,5-3-168,0 2-118,0 0 73,-1-1-17,-2 2 5,-3 0 130,-2-1 201,-1 0 0,-1 2 0,0 1 0</inkml:trace>
  <inkml:trace contextRef="#ctx0" brushRef="#br0" timeOffset="-121814.73">17891 11746 18196,'-5'-2'4431,"1"0"-3334,4 2-828,-23 53 117,13-6-347,-3-13 1,1 0-40,8 6-196,9-29 61,6-6-145,7-3-11,24-13 196,-8-4 70,3-13 0,0-4 209,-2-8 32,-7 2 0,-5-2 198,-12-7 6,-22-2-426,-9 19-212,-17 15-236,2 13-1422,3 10-4414,2 4 599,7 9 4706,5 3 458,6 2-17,4 6-228,5 0 105,2-2 57,3-5 263,0-8 347,0-2 0,-1-6 0,-1-3 0</inkml:trace>
  <inkml:trace contextRef="#ctx0" brushRef="#br0" timeOffset="-57840.73">16773 12700 15636,'-9'0'5679,"2"0"-4799,7 0-230,0 0-600,11-4 718,9-3-578,18-5-89,11-3 117,-5 1 1,3 1-166,-11 2 0,2 1-37,3-1 1,5 0 0,-5 1-260,-3 2 1,-2 1 242,10-2 0,-2 1 0,10 2 11,3 3-11,-24 2 0,-2 1 6,-24 0 324,-4 0-330,-21 0 407,-2 2-883,-38 3-1159,19-1-8196,-17 0 6483,35-3 1348,3-4 1076,18 2 386,7-2 208,7 15 330,4 1 0,-5 1 0,-4-4 0</inkml:trace>
  <inkml:trace contextRef="#ctx0" brushRef="#br0" timeOffset="-47715.73">22780 11129 21080,'-52'19'1109,"0"0"0,-2 8 0,5 8-1087,19-4 1,3 4 0,2 0-40,-6 8 0,5 0-20,4 4 1,6-3-76,9-3 90,17 4-163,33-29-56,-10-13 0,2-5 154,1-2 1,0-4 21,1-4 1,-3-3-59,10-19 246,-7-3-95,-3 1-28,-1-8 437,-12 17-398,-4 2 426,-12 28-118,-5 13-263,-4 29-39,0 11-45,2-18 0,-1 3-507,1 0 0,1 0-258,0-8 1,1-2-2299,0 26-1648,0-27 392,0-7 2426,0-9 28,0-7 1283,7-8 582,3-5 0,0 1 0,-2 0 0</inkml:trace>
  <inkml:trace contextRef="#ctx0" brushRef="#br0" timeOffset="-47254.73">23174 11316 22666,'-15'33'663,"-1"0"1,-9 19-3,25-52-303,0 0-55,-6-9-723,1-5-745,-2-2-342,3-1-2050,4 9-2150,4 1 2576,4 2 1473,12 2 1176,-4 1-481,8 6 364,-12 3 599,6 12 0,-12-9 0,2 3 0</inkml:trace>
  <inkml:trace contextRef="#ctx0" brushRef="#br0" timeOffset="-46688.73">23433 11300 22010,'-10'59'433,"1"0"0,2-3 1,1-4-266,-1 5-202,5-8-179,2-13 29,0-14 83,0-2-22,0-26 246,3-16-112,2-19-11,-1-2 0,1-6-34,0-9 1,1-3-201,-1 10 1,1-2-1,0 1 292,0 2 0,1 1 0,1 3-58,1-4 0,1 5 5,11-15-49,-6 46 44,10 15 184,-2 34 220,0 3-329,-14 3 1,-5 4 209,-10 12-411,0-19 1,-2-1 125,-18 13 0,-3-3-465,-1-7-2403,-1 3-6963,14-18 8782,2-4 343,20-17-162,4-11-22,8-2 557,1-3 333,0 2 0,-8 4 0,-3 4 0</inkml:trace>
  <inkml:trace contextRef="#ctx0" brushRef="#br0" timeOffset="-31797.73">6259 14521 17311,'0'-5'3450,"0"1"-1842,0 4-1356,-27 21-252,10 0 694,-21 22-607,22-14 0,3 3 75,1 1 1,1 1 30,-1 1 0,1-1-193,-1 26 0,8-9 0,3-18-45,19 11 146,1-29-328,17-9 1,5-7 170,6-14-251,-6 2 0,-3-4 39,2-23 262,-4-7-5,-4-7-23,-14 14 1,-1-4 21,-2 1 1,-1 0 11,0 1 0,-1 0 0,-4 8 0,-1 2 157,1-4 325,2 1-214,-3 15 259,-1 1-398,-5 16 274,-1 12-31,-1 8-46,-2 14-326,-2 8 42,-1-8 0,0 2-40,0 5 1,-1 2 22,1 8 1,-1 0-12,3-10 0,1-3-14,-1 24 0,3-31 0,2-4 0,18-12-17,22-7 17,5-13-373,-8-4 0,0-3-752,8-10 363,-15 7 1,-1 0-1402,11-11-2038,-15 9 0,1-1 1440,17-17 2330,-3 2-68,-17 8 225,-14 13 95,-4-2-734,2-9 437,-2-7 5500,1 0-1568,-1 1-1580,-5 12-151,0 5-179,-2 6-157,0 4-683,0 9 302,0 29-756,0 25-400,1-16 0,0 1 69,1-5 1,2-3-1088,4 26-1825,4-28-2010,1-6 1187,3-10 2094,9-8 68,2-18 1120,2-9 532,-3-11 0,-15 11 0,-3 6 0</inkml:trace>
  <inkml:trace contextRef="#ctx0" brushRef="#br0" timeOffset="-31275.73">7357 14502 17563,'3'-6'2649,"-1"1"-2103,-3 36 0,-1 16-154,0-9-668,0 12 0,1 0 310,0-12 197,1-3-231,0-7 91,1-5-124,0-8 218,3-4-185,2-16 414,3-36-414,-2-10 16,-3 9 1,0-2-136,-1 5 0,0-3 164,0 0 0,0-3 0,0 2-43,0-5 1,2-1 64,0 1 0,1-3 1,1 7-68,-1 11 0,2 3-17,3-4 0,1 5 168,10 9-50,2 11 218,4 10-61,-2 14 957,2 36-862,-19-12 0,-4 2-337,0 0 1,-5 2 174,-10 13 0,-6-2-191,3-23 0,-1-3-65,-6 8 1,0-1-211,-6 2-1463,-3 0-4446,5-12 102,4-5 4463,5-12 823,8-7 130,0-1 156,1 0-139,2 0 94,1 0 158,2 6 397,2-2 0,0 3 0,0-4 0</inkml:trace>
  <inkml:trace contextRef="#ctx0" brushRef="#br0" timeOffset="-27866.73">14342 13764 19473,'0'-8'2638,"0"2"-1798,0 6-330,0 0-107,-25 67-403,13-29-303,-4 8 1,1 1-499,5-1-2259,3-3-4216,4-3 2733,2-1 2483,7-19 2060,1-13 0,1-9 0,-2-9 0</inkml:trace>
  <inkml:trace contextRef="#ctx0" brushRef="#br0" timeOffset="-27699.73">14338 13551 21870,'-52'-12'532,"0"0"0,6 0 1,10 4-1211,22 8-3518,7 23-5101,27 25 8319,-5-9 1,1 3 467,3-4 1,2 1-342,10 16 1,-3-6 0,-8-13-1,10 14 1</inkml:trace>
  <inkml:trace contextRef="#ctx0" brushRef="#br0" timeOffset="-27073.73">14654 13803 21999,'9'41'39,"0"0"0,-1-6 1,0-8-29,0-19 90,2-11-101,9-23 185,9-10-17,9-8 297,-6 14-460,-5 16 214,-13 13-219,-2 7 218,-2 6-33,-3 9-185,-3 6-62,-2 12 197,-1-4-135,0-4 28,0-14-129,3-14-84,9-15 90,14-26 95,-7 7 0,1-2 14,-1 1 0,-1 1-54,1-1 1,-2 4 39,4-2 0,-2 12 118,-4 9-34,-3 6 465,-3 13-124,-1 20-55,-1 18-381,-2 2-79,-2-3-481,-2-18-723,-1-5-2128,3-5-6409,6-5 8258,6-8 811,3-8 180,5-7 207,-5-5-118,1-1 493,-1 2 0,-9 6 0,-2 3 0</inkml:trace>
  <inkml:trace contextRef="#ctx0" brushRef="#br0" timeOffset="-26656.73">15293 13910 19843,'-6'6'1887,"1"-1"-1052,5-5-785,0 0 130,67-46-180,-36 21-236,11-7 0,-1-1 236,-13 2 83,-5-2-83,-6 4 11,-5 5-22,-5 4 11,-4 5 84,-8 8 641,-5 7-216,-8 11-262,-4 10 537,-1 9-521,1 4 90,-6 20-252,13-16-79,1 20-274,21-32 196,5 2-443,10-17-537,2-4-44,1-5-5995,15-10 953,9-19 5648,-21 8 1,-1 0 92,15-19-72,-17 8-62,-18 20 207,-5 4-353,-5 4 661,-6 13 0,4-9 0,-3 8 0</inkml:trace>
  <inkml:trace contextRef="#ctx0" brushRef="#br0" timeOffset="-26357.73">15715 13736 19753,'0'-5'3294,"0"1"-2813,0 4-346,0 93-925,0-54-1448,2 22 0,3-1-6521,9-25 7823,2-5 230,1-14-358,-7-13-134,-1-3 1198,-1-11 0,-3 8 0,-2-8 0</inkml:trace>
  <inkml:trace contextRef="#ctx0" brushRef="#br0" timeOffset="-25225.73">15944 13718 21343,'0'48'661,"0"1"-571,0-10 23,0 2-113,1 9 140,0-11-140,1-3-56,2-19 128,-1-12-128,3-9-72,7-19 9,6-13-77,7-16 252,0 1-56,-9 15 17,-5 10-56,-6 11 39,-4 3-101,0-3 275,-2 3-124,-2 1 292,-2 5-224,-3 4-118,-1 2 252,-4 11-213,6 17 12,-2 6-49,7-2 1,2 1-20,6 12-78,3 14-123,5-16 184,1-3-162,-1 1-40,2 13 236,-9 0 169,-1-3 117,-7-9 593,-8-18 286,-17 11 291,-17-4-1406,12-14 1,-2-2-51,-22 5-62,3-11-829,22-7-1724,12-2-717,8-9-3446,9-4 4465,11-11 979,21-20 1107,-9 19 1,1 1 108,0-1 0,1 1-190,20-20-229,-17 17 50,-3 2 44,-3 3-122,0-1 565,-8 9 0,-2 3 0,-9 8 0</inkml:trace>
  <inkml:trace contextRef="#ctx0" brushRef="#br0" timeOffset="-24431.73">16245 13959 17165,'0'5'5579,"0"-1"-5041,0-4-589,39-59 51,-15 26-206,4-7 1,-1-1 160,-1 2-38,-5 3-23,-6 4 106,-6 7-51,-4 7 393,-14 12 263,-4 13 40,-10 13 218,0 11-426,-1 5-218,1 3 145,0 14-280,13-2-168,14-6-135,16-13 68,12-20-516,2-7 197,-2-3-2706,2-4-1199,-13-4-2861,-2-11 6507,-14 2 113,-10-4 353,-5 13 22,-10 2-100,-5 4-348,-21 8 213,-11 6 291,-4 2-49,30-7 0,1 0 88,-16 3 146,1 2 0,19-7 0,5-1 0</inkml:trace>
  <inkml:trace contextRef="#ctx0" brushRef="#br0" timeOffset="-23641.73">15686 13796 19384,'-35'0'-4916,"0"-1"1,-17 0 2501,47 1 1524,6 0 397,8 1 493,15-1 0,-10 1 0,7-1 0</inkml:trace>
  <inkml:trace contextRef="#ctx0" brushRef="#br0" timeOffset="-22808.73">16815 13662 20464,'-7'0'3943,"1"0"-3147,6 0-230,0 0-365,7-2-201,10-2-532,14-5-748,-1 1 1,3-2-3614,0-3 0,1 0 3120,-1 0 1,0-1 1161,-1-6 0,-3 0 219,0-4-335,1-8 88,-14 7 236,-5-1-28,-1-5 431,-4-6 0,-1 15 0,-3 3 0</inkml:trace>
  <inkml:trace contextRef="#ctx0" brushRef="#br0" timeOffset="-22549.73">17305 12936 23215,'0'49'651,"0"0"0,0-1 1,-2-1-414,1-11 1,0-1-624,-1 1 0,0 1 332,0-2 0,0 2-264,0 13 0,0 1-909,-1-2 1,0 0-3536,-1 8 0,0-2 3148,2-17 0,-1-3 1139,-1 12-125,3-31-880,2-9 382,9-29 1193,-3-7 1,3-1 0,-7 7 0</inkml:trace>
  <inkml:trace contextRef="#ctx0" brushRef="#br0" timeOffset="-21808.73">17105 13445 21507,'44'-25'-1967,"-1"1"1,1-1 0,-4 4 0,-1 1 0,-3 5 140,1 8 1,-3 6 979,14 6 112,-27 7 320,-10 9 414,-5 4 6214,-4 0-171,-13 4-3469,0-6-1969,-2-6-516,10-9 40,34-30-129,1 2-219,-6 1 1,0-1-20,1-3 0,-2-1-602,18-23 723,-5 2 117,-18 13 229,-14 19-16,-5 8 789,-3 3-184,-8 9 1188,-16 22-690,-10 20-1313,18-22 0,2 0 89,1 7 1,3-1-93,5 4-174,8 2-23,11-18-1371,21-8-1333,14-9 1389,2-11-1289,0-11-1052,-18-8 1674,-1-4 1087,-6-2 693,-4-1 47,-9 1-7,-5-6 34,-4 12 1109,-6-4 5120,0 19-3047,-4 2-1810,1 8 1686,0 17-2240,4-1-33,4 26-337,7-16 40,6 7-163,7-17 0,3-4-67,2-5-214,2-3-2004,12-2-5266,1-8 4337,4-7 2737,-13-1-72,-12-5-55,-11 5 72,-4 1 95,-1-2-196,1-8 633,-2 2 0,1 3 0,-2 9 0</inkml:trace>
  <inkml:trace contextRef="#ctx0" brushRef="#br0" timeOffset="-21639.73">18255 13209 19003,'-31'40'635,"1"0"0,0 1 0,3-5 0,0 0 1,3-3-1051,4-3 0,3-3-2800,-5 12-5321,0 7 6452,23-32 489,18-20 1595,3-18 0,0 1 0,-10 4 0</inkml:trace>
  <inkml:trace contextRef="#ctx0" brushRef="#br0" timeOffset="-20916.73">18491 12795 24626,'-8'46'240,"0"0"1,1 0 0,-2 5 0,1 0 0,0-7-241,-4 15-239,5-22 1,2-1 171,2 6 225,2-5-398,6-9-163,16-1-134,13-14-292,4-1 353,1-18-740,-11-7-1561,-1-10-340,-2-6-3055,6-19 5275,-13 0 443,-4-5 29,-19 19-118,-8 12 33,-8 13 230,-4 3 280,-3 2 9315,-3 2-4952,-11 1-3926,14 1 251,-2 2-340,25-1-348,15 2-180,10-3-133,13 2-2544,-1-1-5695,8 2 7112,-11-2 661,-3 0-357,-14-1 789,-10 0 220,0 0 0,-2 0 0</inkml:trace>
  <inkml:trace contextRef="#ctx0" brushRef="#br0" timeOffset="434.27">6513 15578 22599,'29'54'393,"1"0"1,-3-5 0,-6-1-1013,-18-13 1,-4-1-3245,2 0 1,1 0 784,-1 4 0,0-1 1852,2 12 95,0-18 1131,4-19 0,-3-7 0,3-3 0</inkml:trace>
  <inkml:trace contextRef="#ctx0" brushRef="#br0" timeOffset="1318.27">6517 15502 21455,'47'28'71,"-1"0"1,1 0-1,9 5 1,-3-1-19,-6 1 0,-4-1-33,-15-10 0,-3-1-20,1 4 0,-2 2 156,4 17 1262,-6 4 100,-37-14-997,-4-12-336,-19-8 240,4-9-425,0-2 6,-1-2-157,0 0-763,13-3-480,4-6 106,20-7-477,14-9-1433,12-6-622,12-5 2350,-8 10 0,2-2 1234,1 0 1,-1 0 733,0 1 1,0-2 1789,4-5 0,-2 1-557,5-6-989,-15 14 1,0 0 875,4-3-661,-6 10-233,-6 8 810,-7 13-784,-5 28-598,-5 2 94,-6 20-246,-4-11-196,-8 12-1898,4-8-4353,0-5 1114,9-20 3877,14-19 727,3-14 248,9-7-46,1-9-88,1-2-7,-2-2 96,5-13 526,0-1 0,-9 11 0,-4 10 0</inkml:trace>
  <inkml:trace contextRef="#ctx0" brushRef="#br0" timeOffset="2176.27">7466 15546 16790,'4'0'5708,"-2"62"-5434,-12-9-179,6-9 1,-2 0-96,-11 12-258,5-23-106,0-7-774,4-4-2833,2-9-644,8-16 4122,19-37 841,1-5 167,-5 11 0,1 0 1423,9-16-521,-10 22 0,2 2 1277,14-7-918,6 6-1289,-11 23 135,-3 14-252,-9 6-264,1 6 252,-1 3-358,6 11 96,4-2-40,7-3-51,-6-14 130,-2-16-130,-6-15 309,6-36-194,-13 14 1,-2-4-99,-1-9 1,-1 0-113,-2 10 1,-3 2-1435,-13-18-465,4 37-2631,-5 7-1469,7 10 3731,14 5 1607,15 5 158,16 0 207,0 0 128,1-6-33,-13-5 0,15-11 10121,-5 3-6190,-2-3-2666,-14 10 1878,-18 46-2152,-3-13-555,-2 31 68,0-13-62,10-5-151,0-2-78,21-10 223,-6-22-122,11-1-23,-5-13 101,19-24-23,-27 5 0,-1-4 225,2 1 0,-4-3 16,-5-10 0,-5 1-319,-6-1 129,-15-2-381,-11 26-790,-33 9-470,10 8-3404,9 5 1,1 3 575,-1 6 3561,-2 7 314,21-7-28,5-3-55,6-1-309,2 1 426,8-3 280,3-1 106,5-4 45,1-4 0,-5 0 0,-1 0 0</inkml:trace>
  <inkml:trace contextRef="#ctx0" brushRef="#br0" timeOffset="15193.27">14516 15173 11054,'0'-4'4050,"0"1"-84,0 3-2152,0-8-632,0 4-431,0-6-51,0 7 398,0 1-572,1 0-397,0 1 67,7 5-196,2 7 101,6 6-17,3 9 34,2 3-118,10 16 33,0 0-33,-11-19 0,-1 0 40,10 9-74,-2-9 34,-8-14-101,13-5 247,2-10-146,1-10 201,0-30-201,-20 2 0,-1-17 146,-11 12 39,-2 4-163,-1 3-470,-10-1-1266,0 9-2263,-2 7-3797,4 12 4750,8 10 2317,4 2-542,17 14 219,15 11 571,7 5 459,-11-7 0,-3-3 0,-6-5 0,7 3 0</inkml:trace>
  <inkml:trace contextRef="#ctx0" brushRef="#br0" timeOffset="15791.27">15231 15111 23416,'-2'40'28,"0"1"0,0-3 0,-1-4-957,-3-2-2678,1-1-6224,2 9 7249,0-11 2582,11-18 0,-6-5 0,7-19 0</inkml:trace>
  <inkml:trace contextRef="#ctx0" brushRef="#br0" timeOffset="15960.27">15318 14863 22464,'-32'-16'-4916,"1"1"1,-10 9 457,64 44 3400,2 9 366,-3-10 1,0 0 691,0 9 0,0-1 0,-14-26 0</inkml:trace>
  <inkml:trace contextRef="#ctx0" brushRef="#br0" timeOffset="18310.27">15755 15051 24144,'-34'8'193,"1"0"1,-21 10-267,47 2 196,4 18-123,8-4-154,6-2 0,2-1 115,12 5 5,12 11-33,-12-20 101,-2 5-34,-9-6 184,-7 0-38,-13-12 84,-8-4-225,-7-6 415,-18-2-386,-1-1-135,-4-1-711,15 0 118,15-4-438,12-5 219,11-8 375,5-6-486,12-3 100,20-16 940,-18 20 1,1 0 67,0 0 0,0 1 252,-1 2 0,0 3 532,6-2 527,5 7-796,-13 5 387,5 10-818,-18 6 0,2 17 11,-5-6-224,2 6 45,-2-11-123,3-4 22,1-4-705,8-3-40,2-8 582,1-10-83,-2-8 202,-7-8 83,7-14 264,-4 7 392,0 4-124,-8 16 611,-7 34-1047,-3 1 27,-1 20-61,0-7-61,0-1-718,9 1-212,1-13-1261,28-3 930,-8-17 247,16-10 453,-10-7 617,-2-9-74,4-15 594,-11-2 309,-6 2 963,-12 7-729,-9 23-498,-4 3 34,-2 8 17,-5 1-275,0 0 431,-4 0-364,3 3-369,1-1 22,3 4 95,3-2 118,-5 7-264,-1 0 102,-4 5-107,5-5 95,2-1-229,6-8 134,1 0-460,1-2-49,10-1-90,9-4 397,9 2 202,-1-3 0,-5 5-50,-7 1-51,10 0-263,13-1 302,0-7 9,-7-5 0,-1-4 25,7-16 44,-14 8 1,-1-2-17,3-20 0,-4-8-183,-4-3 317,-7 14 1,-1-2 173,-2 7 0,-1 1-227,0 0 1,0 3 472,-2-7-229,-3 32-320,-1 5 824,-6 32-274,-9 28-379,8-10 1,-1 3-177,1-3 0,0-1-63,3 0 0,2-3-138,7 13-186,8-6-486,10-7-572,9-7-4621,21-2-1434,1-15 6872,0-4 136,-12-11 5,-18-6 106,-6-3 151,-2-5-486,2-8 318,8-1 236,4-4 165,1 4 0,0 1 0,-5 4 1,15-11-1</inkml:trace>
  <inkml:trace contextRef="#ctx0" brushRef="#br0" timeOffset="29209.27">17600 14898 19546,'21'35'2335,"1"1"1,-12-22-2627,17 17 0,-1-11-605,-18-46-813,5-9 1,3-4-1289,6-8 1003,-6 15 0,2 2-1254,11-3 2161,-12 16 476,-2 29 611,-13 7 2818,-2 20-1217,0-14-77,0-2 235,0-7 95,0-7-1171,5-5-448,20-15-173,2-3 16,18-14 1,-9 0-79,0-2 0,-3-1-23,3-12 23,-14 12 644,-1-7 511,-15 24-372,-3 2 758,-3 11-1154,-7 17 408,-7 12-398,-3 17-397,4-4-151,6 2-50,16-24-488,9 1-331,13-14-1966,29-12 295,-28-6 0,0-4 1797,6-6 1,-2-3 893,-9 1 0,-4-3 487,9-23 724,-18 16 2866,-4 5-1203,-6 18-2079,-1 16 516,-2 48-1261,4-2-9,-2-14 0,1 1-41,7 16 0,2 1-39,1-3 8,-5-18 0,1 0-53,6 24-73,-1-5 157,-5-22-106,-5-23 100,0-5 12,-2-8 321,0-9-327,0-12-9,-2-6 1,0-4 8,0-27-4,0 21 0,0-6 1,0 4 28,1 0 0,1 2-260,-1-16 1,3 3 234,-1 21 0,2 3-84,16-27 84,4 30 101,6 30 308,-10 22-241,-10 25 33,-10-5 823,-10 1-991,-4-13 1,-4 0-1009,-5-1 1,-3-2-3888,-6 4 0,0-2 2583,-16 8 1371,9-18 208,20-16 196,2-3-61,3-2 27,4-2-257,3-4 795,2 2 0,2-1 0,1 4 0</inkml:trace>
  <inkml:trace contextRef="#ctx0" brushRef="#br0" timeOffset="42459.27">4895 15236 22632,'39'-13'244,"1"0"1,-1 1 0,1-1-77,5-3 0,2 1-191,-4 2 1,1 2-987,6-1 1,-2 1-3209,13 1-2331,-20 3 4829,-23 2 721,-6-3 573,-6-1-90,-4-1-902,-6-11 1417,-3 6 0,2-1 0,-1 10 0</inkml:trace>
  <inkml:trace contextRef="#ctx0" brushRef="#br0" timeOffset="42766.27">5278 14898 19815,'-6'0'1652,"1"0"-515,5 0-851,72 40-9,-39-25 0,2 2-160,3 3 1,4 4 0,-4-3 145,-2-3 0,-6-2-72,8 15 106,-30-12-90,-6 3-146,-10 0-44,-14 13-706,2-7-3007,-8 13-1188,19-21-521,3 2 4021,13-13 605,2 0 12,7 0-510,8 10 1277,6 9 0,-11-10 0,0 2 0</inkml:trace>
  <inkml:trace contextRef="#ctx0" brushRef="#br0" timeOffset="47291.27">6925 16606 20918,'1'-4'1938,"0"1"-1350,0 3-526,1 7 83,0 3-61,4 23-84,0-5 107,4 32-107,-3-23 0,0 14 11,-2-17-11,-1-1-11,-1 5 11,1-12-62,-1 4-44,-1-19 72,1-1-67,-2-7 118,1-2-17,-2-23 34,2 1 5,-1-10 0,-1-3-39,3-16 17,-2 16 0,0-3 53,1-4 0,1-2-12,2-2 1,0 0-59,0 1 0,2 0-6,4-4 1,2 6 5,6 3-33,8-1 33,-6 29 50,12 13 62,-3 30-112,-2 0 134,-11 20 309,-12-13-359,-5-2 145,0-1 113,-6-5-331,-4-2 309,-8-4-286,-9 0-146,9-9-617,-4-2-632,16-11-1305,2-2-2431,4-1-1333,13-3 5119,14-3 270,20 2 492,0-1 224,3 5 56,-14 0 269,-2 3 0,-14-2 0,-6 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11:41:36.0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3269 2012 23943,'6'36'134,"0"1"0,3 12 1,1 3-82,-1-4 0,1 1-570,-1-1 1,0-1 516,1-4 0,-1-4-274,2 4 160,2-1-32,-6-22 169,0-2-12,-5-25-11,-2-13-9,0-11 1,0-6 8,0 5 0,0-3-125,0-16 1,0-1 101,0 9 1,0-2 132,-1 3 0,1-3 1,1 1-272,0-19 0,3-1 185,-1 18 1,0-1-1,2 4-24,0-2 0,3 6 0,8-5-17,-3 34 6,0 11 11,0 14 62,4 36 27,-8 0 1,-3-2 0,-3 2 50,-7 10-23,0-22 1,-1-3-118,-10 7 710,-3-7-783,1-9 117,-3-6-5057,5-11-174,3-5 1272,7-14 2901,8-7 342,6-4 34,5-1-549,15 1 509,1 8 678,-1 3 0,-12 8 0,-10 1 0</inkml:trace>
  <inkml:trace contextRef="#ctx0" brushRef="#br0" timeOffset="585">3906 1988 22671,'-32'32'677,"0"-1"1,3-1 0,2-2-398,-1 8-280,6-3 0,5-6-162,9-6 61,4-5-117,4-8-1451,22-2 1428,-1-13-235,21-9 134,-7-11 330,0-6 24,-2 0 72,2-5 644,-12 19-369,-4 1 16,-13 21 28,-5 7-403,-1 8 112,0 4-112,1 1-1955,6 4-1624,1-10-5220,14 0 8048,-5-14 213,7-5-78,-5-5-72,1-6 117,0-2-34,8-9 605,-6 9 0,-2 0 0,-12 10 0</inkml:trace>
  <inkml:trace contextRef="#ctx0" brushRef="#br0" timeOffset="1125">4530 1931 21383,'-46'31'1053,"0"1"0,3-1 0,6-3-689,-4 8-347,8 6-297,19-11 112,13-6-415,18-13-167,13-10-371,19-14 259,3-23 400,-22 3 0,-1-4 266,-7 2 0,-3-3-22,-3-4 1,-3 0 211,3-20 12,-4 7 336,-2 10 167,-1 9 555,-3 19 650,-1 34-1546,-2 10 404,-2 31-572,-1-3-280,0 2-443,1 0-3215,1-24 1,1 0-2084,7 20 5634,3-7 178,8-23 46,-4-19-145,6-13-61,-3-7-247,2-11-476,15-17 244,-9 11 0,0 2 0,-17 18 0</inkml:trace>
  <inkml:trace contextRef="#ctx0" brushRef="#br0" timeOffset="1717">5180 1815 22595,'-34'30'494,"0"0"0,0-1 0,-13 12 1,7-2-204,6 6-222,8-5-232,14-2-732,26-17-449,26-11 1305,8-25-104,-18 2 0,-2-4-48,11-25-36,-14 3 1,-2-7 63,-3-11 1,-2-4-299,-5 10 0,-2-2 0,-1 1 463,1-13 1,-5 4 53,-2 7 0,-3 5 420,-1 4-72,0 16 274,-1 15-381,-4 17 627,-4 47-891,4-4 1,0 5-34,1 3 0,1 1 300,1 8 1,1-1-915,2-19 1,1-2-311,0-3 0,2 0-3992,6 2 1,3-3 2648,16 9 1885,2-8 259,0-35-134,-9-20 61,0-11-252,0-19-345,-5 0 1,-2-5 747,-2 0 1,-2 0 0,1 7 0,-2 3 0,-1-18 0</inkml:trace>
  <inkml:trace contextRef="#ctx0" brushRef="#br0" timeOffset="2309">5517 1216 21489,'-2'42'435,"-1"1"1,1 0 0,0 18-1,0-2-326,1-15 1,2-3-110,0-1 0,2 1-115,4 7 0,4-2-45,3-9 1,2-3 55,-1-1 1,4-8-329,20-20 1,2-14 223,-3-18 2,-2-2 0,-3-5 167,-10-23 39,-11 17 0,-3-1 70,-3 9 0,-1 1 669,1-28-520,-12 33 173,-4 23-6,-4 14 202,-4 26-515,7 24-23,5-29 1,1 1 24,7 11 1,4-2-76,8 3-353,11 8 626,3-29-967,1-7-230,0-8-3586,2-6-3169,-11-8 6851,-5-3 592,-11-6-61,-4-1-45,0-8 146,0-2-173,-1 2-12,7 7-257,47 11 582,5 4-304,-11 0 0,3 2 357,-10-2 0,2 2-112,8-1 1,2 2-125,3 3 0,1 1 175,-11-1 1,2-1-1,-3 1-17,8 4 0,-2 0 39,-4-1 0,-4-1-53,3 2 95,-10 4 0,-17-7 0,-7 3 0</inkml:trace>
  <inkml:trace contextRef="#ctx0" brushRef="#br0" timeOffset="3783">6655 1435 24335,'-12'50'140,"-1"0"0,1 0 0,1-5 0,0-1 0,4-6-6,3 12-134,3-6-50,3-7 44,9-7-347,10-9-240,36-10 408,-6-17 47,-2-10 1,-1-7 137,-19 3 0,-2-3-181,9-10 0,-3-2 184,-14 8 0,-4 0 394,0-8 1,-4-1 622,-3-23-583,-30 5-432,-7 28 141,-23 18-292,12 8-1730,-5 11-4353,22 2-1121,36 3 6420,18-5 663,12-8 1,4-4 104,14 0 9,-21 1 1,-1 0 152,11-1 4437,-5 1-1278,-9 8-981,-1 21-1136,-13 22-375,-6 4-566,-11 4 223,-5-18-200,0 6 290,0-10 518,-3-6-781,-1-20 276,-2-23-203,-1-14-219,1-24 252,4 19 1,1-2-431,0-5 1,0-1 174,0-1 1,2-1 196,4-12 0,4 1-6,-2 11 0,2 2-154,2 1 1,1 6 245,7 2-229,-7 25 566,2 16 17,-6 27-572,-3-7 0,-2 4 70,-3 10 1,-1 1-130,0-8 0,0 0 221,-1-4 0,1-2-218,0 4-95,16 5 6,1-18 78,32 1 17,-13-18-17,12-3 5,-15-3-38,-4 0 33,-4-1 0,-2-1 50,1-1-33,-3 0-11,-3 1-74,-4 1 68,-6 1-330,1 0 77,-4 0-648,1-1-936,-1-2-7959,4-5 7633,-3 0 1217,0-1 548,-4 6 303,-2 1-62,-4 2-45,-9 9 68,-7 7 66,-1 1-16,2 3 79,6-9-79,2-2 11,2-2 62,-1-1-84,0-1 16,-9 6-10,2-1-18,-14 12 18,12-4 33,-5 5-23,12-6-38,2 3-12,5-3 45,2 0 28,3-8 6,1-6-242,0-2 236,4-5-72,20-9 94,-5 0-61,15-5 50,-23 12-33,-1 2 72,-12 4-84,-5 5 57,-10 6-68,-2 4 28,2-1 6,6-3 61,9-5-100,0 1 39,0 1 61,-3 4-100,-4 3 100,-4 6 6,-10 19 0,12-22 0,-5 10 0</inkml:trace>
  <inkml:trace contextRef="#ctx0" brushRef="#br0" timeOffset="6192">7531 1364 11295,'4'-7'5176,"-2"2"-3435,-2 5 1715,0 0-2643,9-18-270,-6 13 292,-5-10-527,-12 23-247,-12 7 46,-2 7 279,-14 21-285,21-18 0,1 2 2,-1 7 1,2 1-104,-5 21 33,13-5-33,9-18 0,7 0 0,7-3 68,25 2-158,-2-12 65,-2-10 0,2-2-59,9-4 84,11-6 0,-20-4-62,-7-5-425,-1-8-12,-11 3-1248,-4-12-342,-9 11-1076,-3-5-1859,-1 9 2952,-3 2 1372,-3 3 206,-4 4-111,-2 2 208,6 2-264,-1 0 370,8 0 112,7 0-79,2 0 23,6 0 106,-1 0-50,5 0 179,-8 0 0,0 0 0,-8 0 0</inkml:trace>
  <inkml:trace contextRef="#ctx0" brushRef="#br0" timeOffset="6991">7745 1472 18386,'2'-6'2364,"0"1"-1944,-2 5-319,13 64 279,-7-29-374,4 15 0,-1 3 178,-3-2-88,-1-5-52,-2-17-38,-2-21 700,0-5-386,-1-2 290,0-18-610,0-5 126,2-14 0,1-5-126,0 10 0,1-2-8,3-8 1,2-6 0,0 4-303,2 1 0,2 3 307,3-13 1,4 2-7,2 13 1,2 5 8,23-9-118,2 8 118,-16 36 0,-16 15 124,-13 13 144,-3 4 385,-13 20-502,-8 0-151,-3-5 101,-4-8-134,16-30 33,1-1 0,9-10-23,0 1-22,11 6-27,11 6 72,3 0 0,6 2-118,-10-6 292,0 0-152,0-2-22,10 2-50,-1-1 50,1-2-633,-1-3-347,-15-3-953,4-1-1724,-10 0-1233,0 0 2840,-4-1 1266,-1-1-314,-9 0 862,1-1-223,-8 10 258,6 1-197,-4 10 135,-1-4 140,1 0 33,0-6-22,2-4 17,2-2-67,-2-1 22,1-1 56,-5 0-17,-5-3 73,-1 2 28,-4-1 0,5 1 0,7 1 0,2 0 0</inkml:trace>
  <inkml:trace contextRef="#ctx0" brushRef="#br0" timeOffset="16141">4068 3201 24234,'5'60'571,"-2"-2"-358,-2-16-213,-1 2 0,0-3 106,0 15-240,0-9-460,0-2-229,0-17-869,0-18-1372,0-5-1523,2-4 207,2-8 3181,0-7-856,2-27 1417,-4-3 638,-2-13 0,0 28 0,-2 8 0</inkml:trace>
  <inkml:trace contextRef="#ctx0" brushRef="#br0" timeOffset="16370">3850 3192 23948,'40'-43'-2855,"0"1"0,0 6 1,2 10 247,-6 17 0,0 7 1968,-2 4 0,-3 4-251,10 5 117,-5 8 90,-3 5-84,6 13 767,-13-7 0,-2-2 0,-16-16 0</inkml:trace>
  <inkml:trace contextRef="#ctx0" brushRef="#br0" timeOffset="16827">4394 3407 17893,'39'-24'149,"1"0"1,-3 1-1,-5 2-154,-2-5 89,0-8-84,-15 7 39,-5 1 218,-16 14 450,-5 9-63,-6 7 274,-2 5 152,-10 18 347,1 10-577,-2 11-840,11-9 291,10-7-291,8-13 51,18 7-51,-1-9-314,29 7-1142,-5-16 33,-1 0-8408,9-21 6393,-24-4 2077,12-11 331,-12 3 1030,-3 4 0,-8 10 0,-4 4 0</inkml:trace>
  <inkml:trace contextRef="#ctx0" brushRef="#br0" timeOffset="17393">5107 2953 24239,'-46'30'644,"5"8"-683,31-12 162,2 8-145,6-9 22,4 1-314,13 5-335,10-3 402,3-3 124,1-8 6,-11-9 117,-4-1 0,-2-2 190,-6 3 555,-4-1-527,-9 1 281,-12 3-466,0-4-50,-5 2 17,9-5-246,3-1-2302,1-1-5641,6-2 3305,5-8 4379,7 0 281,5-7-33,2 3-163,9-3-179,4 0 414,1 0-258,13-7 214,-15 8-90,13-10 83,-9 5 236,3-2 0,-14 9 0,-3 1 0</inkml:trace>
  <inkml:trace contextRef="#ctx0" brushRef="#br0" timeOffset="17818">5583 2838 23724,'-32'24'46,"0"1"1,2-2 0,7 0 71,12 7-68,6 0-50,3-1 0,3-1-201,16 5 195,6-2 12,5-4-57,-4-6 51,-12-12 0,-6 0 521,-3 0 358,-10 4-879,-5-2 303,-9 1-303,1-4-258,-1-3-296,2-1-1502,2-3-2447,4-1-2555,4-1 4958,3-9 1685,4 4 23,-3-9 157,1 11 39,-3 0-537,1 5 38,12 6 219,26-1 398,2 2 78,19-4 0,-32-4 0,-3 0 0</inkml:trace>
  <inkml:trace contextRef="#ctx0" brushRef="#br0" timeOffset="20249">5878 3083 16734,'3'-7'2683,"0"2"-1591,-3 5-106,0 0-645,68-44 119,-42 22-410,14-7 1,-3-1 50,-19 4 196,-8 1-286,-2 1 370,-6 5-45,-1 1 112,-11 9-443,-1 2 118,-9 7-11,1 6-11,-2 5-101,2 6 107,-5 10-107,1 3 78,2 1 12,3-2 50,6-10-140,1 0 0,1-2 22,3 0-22,1-1 0,3 2 34,0 5-169,5-6-5,20 2 28,0-13 73,17-4 11,-5-11 28,16-15-34,1-5 34,-2 2-100,-11 10 217,-17 14-117,-3 2 0,-2 6-5,-2 12 5,-5 8 16,-2 2 287,-5-1-236,-2-15-28,0-4 465,-1-5-251,-2-2 77,0 0-156,1-18-174,5 0 0,7-19-67,7 5 67,4 0 0,-1 3-124,-2 4-4,-4 5-91,-7 4-2010,-1 2 526,-5 5-8128,0 0 8045,-1 7 1131,1 0 437,0 2-164,14 0 181,20 1 66,14 5 12,-5 2 117,-13 6-106,-22 1-50,-5 0 112,-2 0-62,1-2-73,-2 3 101,0-5-50,-1 1 61,0-10 73,0 1-95,0-3-1,7 0 7,7-6 16,5 2-22,4-7 95,-3 1-123,4-1 117,-1-3-106,4-3-28,6-13 8289,-8-1-6552,-3 1 1657,-13 8-1854,-10 16-678,-4 2 310,-4 4-416,-5 0 627,-10 14-448,-8 10-717,-1 7 46,1 3-45,10-10-79,7-1-45,2 5-163,9-3-542,23-5 643,2-9-783,36-31 632,-18-1 168,-14 1 1,-1-2 5,8-13 84,-3-6 224,-11 14 330,-4 3-486,-11 27 133,-3 9-201,2 9-117,8 8-158,4-10-738,21-1 105,-8-13-537,24-23 532,-21-1 712,6-20 77,-15 1 304,0-18 1410,-10 13-268,-1 4-616,-16 26-437,0 25 106,-5 10-375,5 10 50,2 2-223,8 9-147,8-17-324,24 0 633,-2-22-45,14-14 56,-15-11-28,-1-15 28,-5-11-158,-8 3 1,-2-6 266,-1-7 0,0-3-443,-2 2 1,-1 0 389,-2 3 0,-2 5 694,-3-4-67,-3 14-358,-2 21-163,1 16-162,-1 22 583,4 17-558,-3 1 0,-1 3 149,0-7 0,1 1 71,-1 12 0,0-1-108,-1-13 1,0 0-138,0 9 0,2 1-84,1-5 0,2-2-62,0 0 0,1-4-392,11 12-504,2-28 202,4-8-347,2-6-4145,19-29 2296,-20 4 0,-2-3 2647,1-3 0,-2-2 184,0-12 1,-5 1 2,-5-4 101,-2-6 45,-19 29 297,-4 4-309,-27 3 6034,-3 5-1754,2 3-3640,11 5-444,21 4-38,6 1 11,13 1-101,7-1 45,31 1-45,-8-2-275,23 0-874,-34 0-1562,0 0-1484,-22 0 2527,-3 0 1152,-3 0-11,-8 0 292,-7 0 84,-11 6-34,3-2 90,-3 7-124,8-2 74,-3 3-163,-13 5 235,11-2-201,-5 7 184,53-11 23,6-2 64,2-6 0,2-4-81,25-2 53,-18 0 1,3-2-4,-3 1 1,2-2 5,5 1 0,-1 0-9,-13 2 1,-4 0 30,15 1 6,-28 4-56,-6 5-39,-8 9 11,-6 6-17,-8 0 17,-6-1 79,-4-7-57,2-1-11,2 0 17,5-4 34,4 0 22,3-2 0,2-2 0,-4 3 0,-1-2 0,-1-1 0,2-1 0</inkml:trace>
  <inkml:trace contextRef="#ctx0" brushRef="#br0" timeOffset="76567">13070 4444 23235,'-25'42'206,"0"1"0,1-1 0,1-3 1,2 0-1,5-5 23,2 26-145,7-11 285,24 1-761,31-23 73,6-3-185,-17-22 1,1-6-107,18-11-197,-5-11 455,-2-11 20,-6-6 184,-15 11 0,-2-1 148,-4 6 0,0 2 433,20-20 256,-21 36 181,-11 34-461,-8 21 308,-1 13-476,-2-11 0,-3 4-68,-4 2 1,-3 2-481,3-10 0,-1 2 0,0-3 189,-4 8 1,0-4 100,2-5 1,2-5-437,4 3-936,5-14-1960,28-17 1494,1-24 850,10-17 0,3-7 1005,-13 5 0,-1-4-87,6-6 1,3-6 0,-4 4 738,-4 4 1,-2 1 97,9-9 1,-1 2 1769,-1 1-884,-6 14-298,-15 20-683,-8 17-168,-13 17-481,-6 10 1826,-3 5-1832,1 0 39,0 12-39,9-3-437,19-2 353,6-19-23,19-15 107,-4-14-100,0-8 240,-3-8-107,2-26 466,-13-6-213,-4 2 117,-34 5-397,-4 28 92,-7 7 0,-3 3-93,-5 1-229,-8 2-476,31-6 476,21 0-241,45-18 381,4 7-228,-11 4 0,0 1 256,-7 3 0,-2 2 56,0-1 0,0 1-20,8-2 1,-1 2 305,20-1-281,-9 8 57,-31 17 415,-18 12-74,-7 30-123,-5-10-263,2-14 0,-1 1 184,-5-1 1,1-2-102,-2 16 434,-1 8-478,12-13-56,10-15-476,5-1-179,28-18-880,14-28 585,-18 3 1,0-5 618,-5-1 1,-3-4-166,0-1 1,-3 0 377,6-14 68,-11 16 0,-2 0 520,6-9 891,7-7-750,-22 30-432,-2 3 947,-7 13-830,-1 7 270,0 8-292,0 7-134,0 15-28,13 1-112,15 5-117,8-16 290,10-14-173,-9-12 0,14-10 74,-3-17-74,-2-2 193,-23-4 0,-3-3 278,0-13-427,-8 14 1,-2 0 17,-3-13 263,-6-3-359,-32 21-1820,-20 13-2151,-7 23-297,28 2 1,2 3 1999,-4 12 1299,6 2 213,-4 12 258,0 1 118,2 1-230,4 3 370,15-21 61,5 2-84,16-14 297,8-5 0,-3-5 0,-1-2 0</inkml:trace>
  <inkml:trace contextRef="#ctx0" brushRef="#br0" timeOffset="86334">15550 4744 26150,'3'4'313,"17"-3"-313,23-8 0,7-5 25,-8 4 1,1-2-798,17-5 1,0-1 771,-16 4 0,-3 0-31,-4 2 0,-1 1 95,-3 0 1,-2 1-295,21-4 644,-11 3-1271,1-2-251,-17 3-7523,8-10 3461,-17 5 4173,5-8 1228,-9 6-533,0 0 11,6-1 89,-3 9-548,26 0 364,-5 7 184,25 0-307,-1 0 374,3 0-94,-7 0 27,4 4 129,-21 4 73,3 8-5,-22 2 5,-7 3 0,-6-9 0,-5-3 0</inkml:trace>
  <inkml:trace contextRef="#ctx0" brushRef="#br0" timeOffset="86884">16851 4483 19081,'7'5'3523,"-1"-1"-3355,-6-4-28,0 0-11,2 59-504,27-45 341,-3 40-622,25-68 270,-13-9 229,0-9 157,-3-3 0,-5 3 185,0-1 454,-14 16 5,-3 3-286,-11 13-346,-2 3 340,0 4-301,5 8 38,8 4-89,15-2 34,-1-6-40,7-7 6,-10-7 0,-1-8 678,5-25 398,-10-14-732,-8 20 1,-3 0-345,-6-14-191,-19 15-717,-2 22-962,-10 3-3832,7 12-2839,-4 12 7056,5 7 735,4 0 128,10-7 370,7-10 252,3 2 0,-1-6 0,1 0 0</inkml:trace>
  <inkml:trace contextRef="#ctx0" brushRef="#br0" timeOffset="88267">17722 3909 20985,'-14'41'782,"1"0"1,-1 1 0,-3 16 0,3-2-694,3-8 1,5-3-104,12-7 0,5-4-204,14 8 61,20-18-616,4-18-387,2-24 1087,-20 3 1,-1-3 217,11-18-44,-10-2 214,-19 24 228,-6 6-291,-3 6 302,-3 6-263,-1 8-240,-3 7 184,0 6-235,-1 4-179,3 8-527,10-13 493,4 3-447,9-18-75,3-4-138,10-6 514,-9-6-5,15-20 320,-20 1 44,6-13 0,-12 9 475,0 4-105,-4 4 224,-3 4 118,-3 5 200,-2 5-772,-2 3 314,0 4-392,0 1 324,-4 0 34,-9 6-420,-8 9-62,-1 2 62,2 4-72,11-7-1194,4-5-628,3-3 315,9-4-1070,20-9 2520,8-7 1355,4 0-744,-14 1 258,-14 10-634,-7 3 180,14 0-180,20-13-106,-6-5 0,1-4-11,0 0 0,-1-3-239,3-8 1,-3-3 249,-8 4 0,-4 0 140,0-3 0,-2-1-42,-1-1 0,-2-2 530,2-16 0,-1-1 240,-5 8 0,-1 1-311,1-1 1,-3 4-368,-2-2-22,-5 32 28,-2 19-129,-5 13 160,-3 10 0,-2 8-123,-4 14 0,0 5-104,0 0 0,0 1-126,0 6 0,3-3 109,5-18 0,2-2 17,0-3 0,2 0 8,0 25-131,2-10-516,21-6-896,13-21 174,12-9-1630,-9-27 0,0-10-1669,10-13 3571,-15 4 0,-3-2 457,7-19 628,-20 16 1,-5 0-456,-7-25 246,-15 7-280,-44 24 493,8 23 1932,14 6 1,0 0 5791,-13 1-4762,0 0-2267,22 0-235,38 0-460,17-1 5,32-1 6,-13-2-11,-8 1 182,-9-2-2339,-8-2-7460,-11-7 8133,-4 0 907,-7-5 123,-2 7 180,-3 4-79,-5 3 11,-7 5 141,-7 11-90,-6 6 106,3 4 0,1 3-11,-10 14 123,10-12 0,10-1-95,32-1 0,12-4 123,8-3 1,6-5-1106,1-1 1,5-1 0,-1-3 1149,1-2 0,-1-2 0,-4 0 0,-1-1 0,-5-1 0,20 1 0</inkml:trace>
  <inkml:trace contextRef="#ctx0" brushRef="#br0" timeOffset="89882">19770 3953 24430,'-36'43'291,"1"1"0,2-4 0,8-5-291,14-6-100,6-1 66,3-3 0,8-3-755,22-1 604,19-11 11,4-10 62,2-15 224,-24-12-33,-5-23-74,-12 12 830,-8-20-667,-15 34 191,-6-1-40,-21 19-319,10 3 67,-8 3-302,19 5 61,6 0-767,14 10 185,11-8-431,36 2 458,-4-19 723,-13 3 1,0-3-1345,14-22 1266,-3-9-295,-4-6 401,-22 21 1,0-1 140,10-26-26,-12 16 0,-3-1 721,3-14-349,-7 14 0,-3 3-89,-3 3-296,-2-1 452,-1 20 429,0 4-955,0 6 424,0 0-469,0 3 28,-3 19-33,0 0 101,-10 42-57,2-12-44,0-1 0,0 1-5,-3 12-134,5-21 0,1-1 95,-1 6-29,3-7-78,3-12-51,2-9-235,15-14-5,1-10 89,15-11 563,-1-5-283,0-2-22,8-1-95,-7 13 190,-4 1 0,-9 23 39,-8 21 123,-4 2-38,-1 16 55,-4-10 633,-1-1 33,-14 17-144,-6-4-60,1-21 0,-3-1-237,-9 5-371,-5-10 146,2-18-492,2-3-398,0-2-2213,6-7-459,18-3-2409,1-4 1664,8-4 2991,8-1 409,15-7 380,8 1 119,4 3-264,3 8 118,-16 8 129,6 3-359,4-6 6,7-4 599,-1-4 0,-10 3 0,-16 5 0</inkml:trace>
  <inkml:trace contextRef="#ctx0" brushRef="#br0" timeOffset="90157">20534 3999 18823,'4'54'1436,"-1"0"0,1 6 0,-2-7-1403,-2-5 230,-3 11-263,-3-24 0,-6-4-5,-4-6-600,-2-6-4324,-12-6-1417,9-8 3713,-9-26 2146,17-5-353,1-27-252,8-3 607,5 13 0,2-5 1,0 6-1,-1-13 1,3 5-1,-1 0 1</inkml:trace>
  <inkml:trace contextRef="#ctx0" brushRef="#br0" timeOffset="90349">20442 3541 23612,'-19'-9'-9831,"3"7"7207,34 25 1,13 10 2393,3 16-285,-12-15 0,1 1-48,-3-1 0,1 0 414,-1 0 1,-1-1 148,9 20 0,-18-34 0,-4-5 0</inkml:trace>
  <inkml:trace contextRef="#ctx0" brushRef="#br0" timeOffset="91525">20681 4020 18016,'1'4'3361,"51"-7"-3361,-18-7 45,5 2 0,1-1-45,9-12 0,1-2-62,-19 5 0,0-2-128,18-19 291,-6 0-96,-24 6 46,-16 21 302,-9 1-40,-4 10 1049,-21 14-382,-7 17-896,2 2 201,3 20-285,23-23-168,2 5 124,13-15-1155,23-4-2626,25-13 2077,-13-14 1,2-6 1463,-5 2 1,-2-3 132,0-10 1,-4-1 699,4-13 1002,-11 8 1620,-10 9-1177,-15 18-1552,-8 15-117,-9 29-263,7-2 239,1 10-351,16-16-538,26-3-236,23-12 533,-14-17 0,1-6 2,-4-3 1,-3-5-398,2-11 0,-3-5 507,-7 0 0,-3-2-87,2-5 0,1-3 202,-4 1 1,2-4-1,-2 0 232,-3 3 0,-2 0 0,0 1 160,-1 0 1,1 0 0,-4 3 825,1-9 0,-8 9-869,-13 13 90,-6 9-190,-10 25 493,-19 35-639,19-7 0,1 5 62,3-3 0,0 4 0,2-1 38,-2 11 0,3 0-139,4 1 0,3-4 0,4 15-157,10-5-84,6-25 1,6-2-732,5-6 0,4-4-1266,11 1 1,4-7-654,-8-8 1,0-8 1398,9-14 0,-4-8 1071,1-15 295,-17 10 0,-4-3-261,-12-24-178,-34 7 318,1 22 1,-4 4 123,-3 6 0,-2 4 347,-5 3 1,1 2 9605,-18-2-6665,23 5 0,2 0-2381,-7-3-695,4 2 63,39 2-74,33-1-11,1 0 179,15-3-481,-21 3-95,-7 0-4061,-5-4-5042,-3-5 8817,-3-1 201,-5-3 191,-6 8 112,-3 3-196,-10 3-134,-12 9 296,-4 1-218,-21 14 263,15-5-72,-10 3 106,13-10-40,2-3-27,6-4-34,-2-1 28,1-5 45,-1 0 44,0-3 12,1 2-56,-1 2 95,-6 1-51,-2 2 7,-5 0 30,4 7 0,-6 4 12,-1 4 0,-5 4 0,0 1-738,-3 3 1,0 1 0,-2 2 737,5-1 1,-2 1 0,0 0-1,3 1-21,-4 3 1,2 1 0,2 1-226,6-4 1,3 0 0,3 0 247,-3 7 0,7 0 0,10-4 0,7-3 0,5 1 0,5-7 0</inkml:trace>
  <inkml:trace contextRef="#ctx0" brushRef="#br0" timeOffset="94476">23025 3474 24609,'-43'9'1014,"1"9"-1014,10 14 0,8-1-123,16-13 112,4-4-460,3-4 230,4-2-1204,19-4 1176,-1-2-291,16-9 185,-8-6 313,-2-8 28,-1-3 34,-3 0 51,-7 1 61,-4 6 1126,-5 4-852,-4 7-72,-2 5-163,-1 8-151,0 6 0,0 5-201,0 5-942,0 8-1579,4-2 1041,0-6-329,7-10-892,0-13 2186,6-11 609,3-3 107,2-11 1406,2 2 1893,4 4-2224,-8 8 886,3 14-1222,-14 8 152,-1 6-152,-7-1 454,0-2-779,-1-6-128,1-3-236,2-10-100,3-8-107,5-10-901,4-11-309,4-5-1932,-3 10 0,1 0-577,7-7 1350,10-3 2139,-23 35 387,-1 15 1754,-10 10 279,-7 8-140,0-2 448,-8 5-1310,8-11-852,5-3 252,14-10-381,7-7-44,10-5 39,4-6 11,-2-5 50,0-6-106,2-9 1390,-10 2-338,-4 5-121,-12 10-354,-7 11 151,-3 2-224,-5 2-107,-5 6 382,-11 13-578,4 12-116,1 0-18,9 3-67,8-12 0,6 0-96,8-4-72,26 3-1069,11-9 313,2-2-5949,5-9 1709,-29-10 3730,6-5 952,-15-7-101,8-15 477,-7 9-202,20-16 190,-11 23-78,14 1 67,-2 13-50,7 4-11,5 0 100,1 2-36,-19 1 0,-1 0 20,16 1-23,10 2-5,-3-5 11,-17-1 83,8 0-32,-25 0-1,-5 0-90,-7-6 158,-4-2-214,-4-15 214,-3 3-68,0-7 28,0 6 40,6 1 5,2-1 9830,5 4-4157,-1 5-5315,-4 5 757,-3 4-527,-3 10-487,-4 7-17,-3 11-168,-3 7-112,0 4-992,1 2-1528,4 1-2818,2-5 1630,1-5 2946,1-9-173,3-6 565,3-11 113,7-13 66,5-10-77,14-19 307,5 5 6553,-3 4-2083,-3 15-3104,-22 14-257,-2 8 136,-6 6-545,-1 6-140,0 14-403,-2-5 0,2-2-73,-2-10 73,2-12-946,14-20 789,11-22 165,-4 11 1,1-1 77,-3 0 1,0 3 574,15-15-79,-16 24-122,-5 9 420,-3 4-281,-3 5 84,-2 8-207,0 4-314,-2 10 51,0 17-336,-1-11-297,-1 11-1418,-1-19-2614,-4-3-2163,-1-8 5058,-4-5 935,-1-4-448,-2-28 141,0-30 741,7 22 1,0-3-261,0-9 0,1-1 308,1 8 0,-1 1 140,-2-1 0,-1 0 4699,-2 4 0,-2-1-1342,-9-3 1,-3 3-2758,-13-10-408,10 21 1,-1 5-226,3 9-533,4 5-1534,15 15-4331,8 7 1177,19 28 4106,10 9 860,-13-27 0,2 1-144,4 3 1,-2-2 224,5 0 548,5 5-341,-14-15 63,-3-3 1,-8-7 0,-3-3-1</inkml:trace>
  <inkml:trace contextRef="#ctx0" brushRef="#br0" timeOffset="94967">25712 2942 24480,'0'55'-55,"0"1"0,0 0 0,0-11 0,0-1 1,0-2-1254,0 14 0,0-6-2724,0 9 1369,0-25 0,0-1-826,0 2 2871,0-10-155,0-8-17,0-9-414,-5-21 1204,2-6 0,-3 0 0,4 3 0</inkml:trace>
  <inkml:trace contextRef="#ctx0" brushRef="#br0" timeOffset="95917">25536 3259 21327,'48'-1'-114,"0"0"0,-1-2 0,-1-2-522,3-6 1,-2-3-408,-12 1 0,-1-2 860,7-5 1,-3-2 115,0-16 528,-14-1-309,-7 0 1203,-11-10-241,-6 18-185,-13-4-620,0 25 449,-8 10-506,6 16-252,1 13 45,0 13 11,1 7-23,2 6-33,2-2 50,6-16 1,1 0-174,-2 15-147,4-15 1,2-2-22,6-4-386,5-1 173,4-23-986,17-15 1148,4-20 342,1 0 152,-6-10 161,-17 19 494,-6 6-130,-3 7-386,-4 3 482,-1 6-493,0 7-44,5 17-668,1 9-2183,2-1-3244,2-4 2409,-2-17 2616,3-5 116,12-4 158,4-5 246,0-5-27,-4-1 341,-14-5 7270,-4 0-3747,-4-2-2531,-2 0-555,1-2-90,7-11-453,14-9 61,2 0-6,7-1-16,-9 13 134,-3 4 118,-7 4 1081,-4 6 437,-6 4-768,-2 3-515,-9 9 151,0 4-481,-8 10 111,-2 19-201,7-9-5,1 24 16,8-26-145,8 4-404,6-13-50,3-9-868,4-2-8375,6-11 6522,12-17 2591,10-13 556,-5-6-118,-8-1 17,-14 14-1,-5 3-211,8 0 4,17 10 74,15 1 285,-5 8-6,-7 1 23,-23 0 95,-3 0 0,-4-3 0,-5 2 0,-3 0 0</inkml:trace>
  <inkml:trace contextRef="#ctx0" brushRef="#br0" timeOffset="96259">27075 2995 19563,'-7'-5'3304,"1"1"-2654,6 4-644,0 0 44,-29 62 45,24-25-1154,-7 6 0,3 2 1059,21-1 515,8 10-515,-4-14-11,-3-3 44,-8-19 91,-5-13-119,-1-2 1766,-6 0-1334,-10 0-263,-5 0-583,1 0-3254,5-2-2235,11 0 1143,1-1 3651,4 0 409,6-3-800,14-10 1042,1 1 453,23-11 0,-28 14 0,6 0 0</inkml:trace>
  <inkml:trace contextRef="#ctx0" brushRef="#br0" timeOffset="98609">27477 3078 23931,'-31'41'1294,"3"-2"-985,2 2-7,4 3-302,3-2-202,13 0 163,19-21-365,11 0-200,17-14 10,6-4-772,4-4-529,2-9-2670,-5-5-1059,-5-12 3647,-1-9 1512,-19 10 146,-3-3 0,-17 17-286,-6 0 90,-9 2 399,2 1 6758,-11-2-2665,12 4-2599,0-2-560,6 3-135,3 1 23,4-1-505,8-2-139,7-2 5,11-1 90,17-9-157,-11 3 0,6-5-28,-21 7 28,-8 2 0,-5 1 112,-5 5 179,-2 1-22,-9 3 196,0 1-84,-7 4-6,2 6 85,-2 5-208,2 6 201,-3 3-436,3 2 61,-1 1 68,-1 12-146,7-11 0,0 9-218,7-17 50,1-3-392,5-4-336,22-7-46,22-15 612,6-2 316,-24 3 0,-2-2 8,11-6 12,-9 8 83,-7 3 326,-8 5 241,-7 16-404,-5-1-168,-3 13 324,-2-1-408,0-9 73,-1 0 0,2-13-140,0 0-432,4-15 62,17-20 50,2-6 345,-5 11 0,1 0-114,11-14 156,-1 4 123,1 5 1059,-13 16-577,-2 5 252,-12 31-527,-3-1-330,0 17-73,0-8 29,0 0-903,0-2-5841,1 5-398,5-10 6524,2-3 203,4-12 112,-1-6-17,0 0 1517,3 0 6342,-1-4-6969,0 0 594,9-12-1114,-1 2 134,12-10-140,0 0 0,3-3-6,2-5 79,-14 10 0,-1 0 1373,9-21-377,-4 5-229,-19 11-279,-10 17 217,-5 4-95,-9 3-11,-7 8-347,0 5-269,-1 18 90,14-3-146,1 9 0,7-5-51,10-2 124,6 1 17,27 5-73,11-8-17,-3-2 0,-4-12-6,-23-8-100,2-1-1395,-7 0-3737,-3-2-3079,-8 1 7516,-5-1 448,-2-1-6,0-2 12,-4-1 179,-2-2-380,-13 4 368,1 0-150,-24 4 201,9 2 6,-13 2 45,9 1-85,-16-2-33,5-3 191,1-2-40,14-5-22,10-7-23,8 2 84,-4 0-22,13 7-22,1 3 39,15 6 11,15 10 0,-1 3 0,0-2 0,-16-8 0</inkml:trace>
  <inkml:trace contextRef="#ctx0" brushRef="#br0" timeOffset="103443">16060 4805 21584,'2'44'767,"1"0"1,-1 1 0,1 3-656,1-4 0,0 3 0,1 1-456,-2-1 1,1 1 0,1 1 425,1 7 0,2 2 1,1-5-83,2 6 0,2-6 0,3-11 0,5-9-28,34-7 81,-17-17 1,3-4-12,8-6 0,2-4-285,3-1 0,1-4 245,-4-2 1,-2-4-87,3-2 0,-3-2-137,-13 5 0,-2-1-1180,4-5 0,-4 1-2833,-3-2-1722,-6-1 4254,-18 10 1234,-3 2-321,2-3 819,1-1-908,11-29 878,-4 6 0,0-2 0,-9 20 0</inkml:trace>
  <inkml:trace contextRef="#ctx0" brushRef="#br0" timeOffset="103692">16960 5071 22979,'1'52'45,"-1"1"0,2-5 0,5-4-12,20 1-89,2-5 56,-3-5 0,-7-4 23,-7 7 475,-10-10-134,-11 8-297,-9-13 185,-7 1-252,-3-3-380,0-2-600,3-7-8851,3-6 5771,11-11 1724,5-17 1479,14 0 857,2-7 0,0 18 0,-4 5 0</inkml:trace>
  <inkml:trace contextRef="#ctx0" brushRef="#br0" timeOffset="104317">17562 5295 22117,'14'54'483,"0"-1"1,2 11-1,0-6-483,1 3-48,-4-11 1,-1-1 182,-1 3-124,0 8-11,-7-30-17,-2-10-95,-1-8 112,0-7-140,-1-5 90,5-36-68,0-4 118,-1 3 0,1-3-369,0 2 1,1-1 301,0-2 0,0 0 41,2-2 1,1 1-34,0 0 1,2 0-110,5-10 0,2 1 151,-4 15 0,2 2-211,8-9 0,1 6 144,3 13 84,4 6 0,-15 25 421,-8 26 480,-12 21-400,-7-15 1,-3 1-413,1-6 1,-2-1 33,-4-3 0,-2-2-123,-4 4 405,1-8-1850,2-1-8386,8-13 6111,3 0 2084,16-15 824,5-1 236,9-4 111,0 4 465,0 1 0,-9 4 0,-3 0 0</inkml:trace>
  <inkml:trace contextRef="#ctx0" brushRef="#br0" timeOffset="105750">17945 5411 20162,'34'-28'208,"0"1"1,0 0 0,14-12-1,-4 5-208,4-4-95,-3 1 86,-21 15 1,0-1 8,4-5 0,-3-2 6,-20 21 789,-5 5 1,-14 6-678,2 6 307,-13 5-128,6 5-213,-1 3 487,0 1-571,1 2 67,0 1 23,2 1-40,1 0 191,1 2-241,-1 4 269,6-9-202,1 0-16,7-18-51,3-1-62,33-19 62,1-4-79,12-4 1,3-2 103,-18 9 1,1 0-60,8-4 0,-1 4 18,3 5-68,-11 7-17,-11 9 101,-8 7 0,-9 7 78,-4 15 331,-4-11 45,-7 8 168,2-22-421,-1-1-150,7-9 61,5-27-308,24-25-6,-13 21 1,1-1 41,8-5 0,2 1 0,-5 10 0,-1 2-215,18-22-113,-15 22 1,0 1 118,10-8 77,2-1 46,-9 15 291,-10 9 425,-1 0-61,-10 8 336,-4 3-78,-7 6-561,-5 5 477,-6 8-571,-6 18-12,11-6 33,-1 13-234,13-11 184,11 1-129,5-2-90,12-1 236,13 6 0,-4-5 96,-5-4-29,-12-11 107,-15-11 414,-1-4-426,-2-1 326,0-2-488,-5-1 168,-2 0-286,-4 0-464,0-9-130,5-2-324,6-13 89,15-5-105,9-7 172,13-3 720,-9 11 0,2 2 370,-3 3 0,0 2-30,-1 0 0,-1 3 749,6-2 1199,-20 17-1741,-6 10-152,-3 5-5,-6 9-23,-2 11-207,1-8 0,0 5-235,5-13 218,2-4-89,3-4 55,4-4-133,6-1 184,-2-16-135,-1-2 85,2-27 44,-6 13-246,12-11 140,-7 27 5,5 1-55,0 26 156,-5 8 6,0 4 0,-9 1 0,-3-13 0,-1-6 179,0-4 1,4-17-192,4-6-44,8-19 42,2 7 0,2-1-120,12-14 181,-9 15 1,0 2-53,7 0 5,8 7 67,-5 12 134,4 20-195,-14 5 219,-8 18-225,-11-4-152,-2 17-2099,-5-2-1877,-2-2-3160,-2-14 4067,-4-18 2891,5-5-140,0-3 16,5-4-30,1 2 1,0-2 0</inkml:trace>
  <inkml:trace contextRef="#ctx0" brushRef="#br0" timeOffset="105935">19872 4950 25993,'-4'44'-711,"0"0"1,-1 0 0,0 2 0,-2 0 0,-1-9-5894,-10 4 667,-1 6 4553,7-27-901,3-8 2285,3-9 0,2-2 0,3-4 0</inkml:trace>
  <inkml:trace contextRef="#ctx0" brushRef="#br0" timeOffset="108067">20844 4629 24015,'-42'24'239,"1"-1"0,2 0 0,7-1-188,8 11 61,3-2-112,6-1 0,7-2-28,3-3-163,4 5-313,6-11-1720,13 1 421,2-14-908,13-3-157,-3-10-123,2-2 1110,7-9 877,1-3 293,-8 4 0,3-3 1837,2-4 0,0-1-443,-1-1 0,0-1-106,-2-1 1,-3 1 1068,5-16 1715,-2-8-286,-17 9-2286,-3 6 746,-21 17-711,-2 14-388,-9 3-396,-2 7 945,-15 18-940,-7 14-28,18-12 0,2 1-17,-10 16-415,17-9 253,13-15-577,3-5-1,6-5 248,4-4-181,8-6 23,12-19 538,-6 2 112,11-21 252,-19 19 381,-1 1-207,-11 12 162,-1 6-352,-3 1 508,3 3-559,4 10-185,0 1 101,5 8-84,-2-5-17,1 0-493,2-3-112,-1-3-684,5-4-1942,12-12 1461,-4-8 549,11-10 935,-9-6 286,-1 2 1261,0 6-147,-3 8 326,-3 8-410,-3 7 421,1 25-1048,-7 0-129,-2 20 113,-8-9-252,-2-1 442,0 3 240,-2-12-302,1-6-313,0-18-124,1-18 18,10-29-158,2 0 17,-1 12 0,1 1 45,9-12-173,8-6-303,-10 20-1793,6-3-1304,-16 22-1787,1 4 2335,-6 5 1826,7 1 449,5 0 425,3 0-213,15 0 236,-9 0 56,11 0-40,-1 0 79,7 0 117,5 0-5,-14 0 0,0 0 95,10 0 0,5 0 0,-36 0 0,-5 0 0</inkml:trace>
  <inkml:trace contextRef="#ctx0" brushRef="#br0" timeOffset="145084">13905 7514 19608,'-19'54'391,"0"1"1,2-5 0,3-5-67,3 3-325,3-8 73,5-7 252,1-9-258,2-9 202,1-7-258,6-9 202,4-14-213,20-37 57,-3-1-314,-8 14 1,1-2 256,-4 11 0,-1 1 17,19-23 67,-2 10 90,-3 16-174,1 16 269,-10 21-230,1 13-39,-12 14 0,-3 6 101,-4 3 422,-2-1-523,-1-1-39,-2 7 50,-1-17-11,-3 2 39,2-26-140,1-8-89,3-21-79,9-16 47,4-7 1,3-5 221,0 9 0,2 0-34,5-14 1,3-1-1,2 4 1,2 5-138,-9 12 0,1 3 171,5-5 0,1 5 84,4 8-34,-4 11 544,-7 14-291,-5 11-258,-6 13 221,-7 2 0,-2 2-261,0 20-5,-4-17 0,-1-1 84,-5 12-190,-5-4 27,2-5-503,2-7-920,5-5 618,5-13-483,11-7 157,8-20 695,13-11 358,6-13 157,3-5-28,-1 2 1361,-7 5-168,-7 11-157,-9 9 784,-8 9-1064,-5 13-532,-4 8 308,-1 9-464,-2 3 980,-1 0-953,0 7-157,3-10-481,11 5 448,4-19-179,12-2 268,1-13-44,1-8 78,1-11 16,-2-9 35,-4-2-18,-5-2 247,-6 4-212,-6 4 38,-16 8-627,-7 10-476,-17 10-3243,-3 14-2829,-1 7 5255,5 7 772,8-1-381,11 3 768,11-13 325,18-2 330,33-12 0,-23-1 0,16 0 0</inkml:trace>
  <inkml:trace contextRef="#ctx0" brushRef="#br0" timeOffset="145649">15481 6832 20946,'-28'52'558,"0"1"1,6-9 0,-1 0 0,3-3-554,2-4 1,3-2-282,-6 11 1,3 0 392,7 8-234,5-6 117,11-6-462,24 2-76,-1-12 190,1-10 1,2-3 145,2 2 270,6 5-68,-22-8 0,-7 0 101,-5 1 506,-4-2-81,-5 2 318,-5-2 321,-21 11-852,0-7-257,-11 6 196,10-9-285,-1 1-975,9-4 112,5-4-3552,11-5 600,7-5-168,6-9 2711,6-6 414,9-10 96,8-6 75,-2 4 1,1 1 719,21-15 0,-5 2 0,-21 23 0</inkml:trace>
  <inkml:trace contextRef="#ctx0" brushRef="#br0" timeOffset="145784">15686 7496 22134,'-15'42'-3277,"1"1"0,-2 1 0,1-8-526,3-14 2442,-1-2 387,20-17 974,19-29 0,-13 20 0,12-20 0</inkml:trace>
  <inkml:trace contextRef="#ctx0" brushRef="#br0" timeOffset="145908">15790 7165 17871,'-60'17'-2747,"-1"1"1,2 6 0,10 4 1300,16 8 220,21-2 0,9 1 1226,18 4 0,-1-1 0,0-23 0</inkml:trace>
  <inkml:trace contextRef="#ctx0" brushRef="#br0" timeOffset="146474">16165 6822 20985,'-4'61'829,"0"0"0,0-2 0,-1-3-692,-2-15 1,-1-1 30,-1 11 0,0 2-112,3-8 0,1-1-56,-1-3 0,2-3-465,11 12 90,7-34-1177,25-9 1025,-4-19-374,15-12-207,-12-16 682,0-6 406,-14 13 1,-1-1 164,6-11 438,2-5 442,-22 32-68,-5 10 85,-3 5-157,-8 13-185,-4 7 354,-20 34-718,6-9-311,10-12 0,0-1 42,3 9 241,6-3-448,5 0-460,21-14 107,-1-4-1058,21-18-1771,-4-12-2766,4-11 2363,3-12 2647,-1-5 585,-1-3 151,-7 3-369,-6-1 285,-14 19-178,-25 4 329,-7 19 6,-17 6 166,2 2 103,15-1 0,2-2 0,14-5 0</inkml:trace>
  <inkml:trace contextRef="#ctx0" brushRef="#br0" timeOffset="147725">16757 7005 21903,'-2'45'255,"-1"0"0,1 0 0,-1 17 0,-2-7-255,-9-3 124,2-6-208,1 4-381,5-23-975,8-2 286,11-33 376,11-14 778,8-18 0,4-5 717,-1-3 207,-4 8-45,-8 9 1255,-8 13-952,-8 13-846,-4 12 135,-3 12-471,0 6 67,0 4-50,0 0-73,5 3 50,11-12-72,4-5 78,9-24 0,-2-12-101,0-17 101,-2-10-151,-2-9-85,-6 0-1422,-11 20 0,-1 1-8173,0-13 7200,-3 6 2014,-2 36 321,-2 24 44,0 12 16,-3 11 18,1 6-79,2-14 1,0 2-85,0 24 168,1-5-22,8-23 235,4-23 9830,25-9-7954,-5-8-1322,19-8-397,-9-7 95,-10 3 1,1-1-248,18-13-139,-19 12 0,-1 0 134,9-11 0,-5 4 17,-5 1 974,-3 0 29,-14 13-225,-1 3 796,-17 21-775,-4 8-384,-9 12-332,-3 9 141,2 1-241,4 3 0,7-4-173,4-5 173,8-5-230,8-6 28,24-7 113,1-6-1,19-18-375,-9-11 45,-21 2 0,-1-3 159,3-5 1,-1-3 114,1-3 1,1-3 143,-3-1 0,1-3 0,-1 2 38,4-5 1,-2 0-37,-5 6 0,0-1 0,-3 4 0,-2 5 0,-2 2 958,7-27-533,-10 28-16,-5 5-347,-7 23 475,-13 34-447,-1 2 154,-5 11 0,-1 4-180,6-15 0,0-1-310,-4 13 0,1-1 248,7-14 1,3-1-65,0 9 1,4-1-107,8-4 0,4-2-143,0-2 0,4-4-87,28 9-130,1-29-979,1-4-1590,3-17-2649,-3-4 3802,-15-6 1,-2-5 1471,8-11 164,-13 4 1,-4 0-113,-7-1 128,-3-9 1,-13 22 118,-5 0 16,-7 6 506,-16-2 9481,4 5-5271,3 4-4503,13 5-23,12 4 68,11 0-101,5 0-5,11 0-1418,1-1-2940,0 0-678,-4-2 3815,-6-1 558,-5-3-692,-3-9 979,-5 3 90,-1-5 39,-2 10 179,0 2-56,0 4 23,4 12 50,8 0 56,9 10 0,8-4 0,-11-6 0,-4-4 0</inkml:trace>
  <inkml:trace contextRef="#ctx0" brushRef="#br0" timeOffset="149025">18678 6917 25791,'61'-7'-509,"0"0"1,0 0-1,-12 2 1,-1 0-1,-3 0-908,6-3 0,-5 1-3090,-13 3 0,-2-1 279,28-10 3507,-22 3 0,-1-2 32,15-11 120,-14 1 1,-2-2 277,-3-8 634,2-15-343,-23 12 0,-6 15 0,-4 5 0</inkml:trace>
  <inkml:trace contextRef="#ctx0" brushRef="#br0" timeOffset="149293">19324 6431 21527,'39'46'95,"-1"0"0,0-2 1,-1-3-96,-5-14 0,-1-1 98,8 9 0,-4 2-98,-11-11 0,-4 1 294,3 5 0,-5 0 1084,-10 10-1087,-19-3 461,-11 0-568,-21 1-499,16-20 1,-1-1 314,-1 0 0,-3-1-380,-9 6 0,1-1-2174,-12 7-2485,-3 2-1878,41-21 5534,8-7 772,8-3 812,6-1-1338,3 0 627,10 0 510,1 3 0,-8-2 0,-3 2 0</inkml:trace>
  <inkml:trace contextRef="#ctx0" brushRef="#br0" timeOffset="151558">20351 6626 18044,'0'-4'2476,"0"1"-599,0 3-1787,-2 58-62,11-37 16,-5 13 1,4-4 6,16-21-51,5-5-23,3-3-55,-1-6-79,0-6 112,-3-5 23,-3-6 22,-6 2 493,-5-2 128,-7 10-78,-3 2-425,-4 8 95,0 2-213,2 3-17,7 13 17,4-2-134,7 9 218,2-10-135,3-3 51,1-6-17,0-2-50,-3-3 67,-4-8 0,-2-8-50,-6-11 330,-2-24-280,-6 13 106,-6-12 146,-7 25-252,-7 6-56,-5 6 51,0 7-2095,1 4-1693,10 2-2783,3 1 3765,19 0 1763,7-2 197,14-5-218,5-5 436,8-9 633,-4-3 0,-15 7 0,-8 5 0</inkml:trace>
  <inkml:trace contextRef="#ctx0" brushRef="#br0" timeOffset="152707">21078 6137 22179,'2'49'272,"1"-1"1,-1-2-1,1-3-272,1 16 0,0-3 34,3-3 67,3-8-202,1-7-28,3-9-487,1-7-230,11-10 50,-3-8 203,9-15 223,-5-5 326,-1-10 49,1 1-5,-6 2 874,4 7-533,-10 7-10,0 8-326,-8 11 158,-1 4-163,1 6-252,4-2 95,3-2-1047,7-7-270,3-4-732,17-7 923,2-17 1283,-2 0 22,-9-16 191,-15 6 689,-5 0 246,-3 0 62,-5 4 1451,-2 3-1121,-11 7-380,-9 5-875,-8 11-44,0 6-241,0 13 22,13-3 163,-6 16-185,11-19-33,-1 5 33,6-14 0,3-2-62,-1-1 62,1 0-39,0 0-40,5 3 79,3 0-39,9 1-6,3-2-156,6-1 44,3-2-728,22-15 829,-11-5-165,-11 2 0,-2-3 120,10-22 23,-2-8-1206,-18 21 0,-1-1 1287,-1-2 0,0-1-3,-2-3 0,0 0 0,-2 1 0,0-2 252,1-10 0,-1 0 67,2-14-73,-6 27 1,-1 2 122,-3 7 370,-2 11-599,-1 8-134,0 7 3155,0 14-3026,-1 12 224,-4 19-292,0-4 0,1 2 0,-1-9 0,1 1-250,0 10 0,1-1 183,1 14-90,2-9-78,1-7-33,4-11-349,4-10-1320,16-8 161,-2-12-1993,11-14-2112,-5-11 3635,0-14 1350,-5-3 613,-5-2-361,-7 2 113,-7 8-102,-5 5-67,-21 6 415,0 8 218,-21 2 9830,5 7-4863,0-2-3673,4 1-739,8 0-264,15-2-291,22 1-33,20-3-1200,16 1-2828,6-1-2145,-4 1 4330,-5 4 1019,-12 1 218,-7 3 18,-11 0 212,-4 2-212,10 12 514,1-1-38,20 9 49,4-8 7,6-2-1,-2-3 40,-7-4 50,-12-2 0,-12-2 0,-11-1 0,-5 0 0</inkml:trace>
  <inkml:trace contextRef="#ctx0" brushRef="#br0" timeOffset="152884">22648 6031 22968,'-5'41'369,"0"0"1,0-2 0,-1-4-1636,-4 9-2301,0-4-4494,-1-2 4051,-2-1 2873,6-18 1137,-1-1 0,8-18 0,0 0 0</inkml:trace>
  <inkml:trace contextRef="#ctx0" brushRef="#br0" timeOffset="153043">22617 5769 21752,'-35'-4'-650,"-1"-1"1,-19-2-9182,59 15 7832,33 13 398,2 1 1099,-3-5 1,2-2-562,20 5 0,-18-7 1,-12-6-1</inkml:trace>
  <inkml:trace contextRef="#ctx0" brushRef="#br0" timeOffset="153300">22994 5911 24172,'-31'45'175,"0"1"1,5-4 0,7-1-302,16-7 0,7-1 92,8 0 0,4-1 62,-5 0 0,1-1-16,20 16 279,-22-24 779,-6-4-577,-14-3-174,-7-3-123,-27-1-246,11-5-1009,-8-2-2128,23-9-4168,3-7 1912,7-7 4098,-3-6 96,-1 2 280,-10 6 969,-2 5 0,8 7 0,4 3 0</inkml:trace>
  <inkml:trace contextRef="#ctx0" brushRef="#br0" timeOffset="153641">23869 5520 26099,'7'53'285,"0"1"1,-1 0 0,-3-1-286,-5-4 0,-3 0-774,1 2 0,-1 0 710,-2-1 0,0 1-275,-1-2 0,1 0-409,-1-4 0,0-1-655,1-3 0,0-3-1745,0-4 1,0-3-3400,-3 19 5298,5-25 453,9-38 796,8-25 0,-2 1 0,1 6 0</inkml:trace>
  <inkml:trace contextRef="#ctx0" brushRef="#br0" timeOffset="154307">23762 5857 22300,'43'-9'-171,"0"0"0,0 0 0,18-4 0,-1-3 112,0-4 1,-4-2-513,-16 4 0,-1 0 554,7-7 0,-4-1 17,-7-8 0,-14 2 957,-11 6-520,-7 5 1259,-16 3-772,-9 11-712,-5 13-128,-5 18 79,11 18-163,3 12-143,10-23 0,1 0 100,1 2 1,2 0 79,1 0 0,1 1-315,0 10 0,2-1-568,3 17 588,0-24 1,1-3-1009,5-3 84,5-10 40,1-11-129,4-9 1723,12-29 791,1-6 108,-2-7-265,-9 11-223,-14 21-387,-2 6 174,-2 3-482,-1 8 5,0 18-313,-1 15-868,-1 2-633,0-3-285,0-21-1508,4-5-784,2-7 2157,9-8 313,16-33 836,-4 0 912,-7 6 0,-1-2 4463,8-14-475,-3 6-1921,-6 10 1652,-5 10-2458,-7 10 240,-3 24-952,-6 4-482,-2 19-67,-10 18-303,2-13-945,-4 12-2371,5-20-6212,-1-2 7956,6-16-164,18-24 2039,6-18 0,3-1 0,-7 6 0</inkml:trace>
  <inkml:trace contextRef="#ctx0" brushRef="#br0" timeOffset="154451">24683 5596 4802,'-30'36'-958,"0"-1"1,5-1 0,10-4 957,25-4 0,0-10 0,-2-6 0</inkml:trace>
  <inkml:trace contextRef="#ctx0" brushRef="#br0" timeOffset="154708">24850 5774 21470,'-7'47'91,"0"-1"1,3-2 0,4-4 991,22 16-1128,-4-15 634,0 9-589,-13-23 252,-4-5 134,-2-6-134,-14 0-233,2-7-2024,-12-2-7826,6-13 5404,8-8 2820,3-19 1607,7-3 0,1 10 0,0 7 0</inkml:trace>
  <inkml:trace contextRef="#ctx0" brushRef="#br0" timeOffset="155066">25714 5695 21797,'10'-5'2403,"-2"1"-1630,-8 4-667,0 0-212,-16 63 28,6-31-3334,-5 17 1,-4 1-6419,-11-6 9830,-1-8 0,9-16 0,13-20 0</inkml:trace>
  <inkml:trace contextRef="#ctx0" brushRef="#br0" timeOffset="155209">25696 5260 15799,'-17'47'-1375,"0"-1"0,0-9 1,8-2-1,23-3 0,6-5 1,-3-1-1</inkml:trace>
  <inkml:trace contextRef="#ctx0" brushRef="#br0" timeOffset="155833">25984 5672 17255,'11'0'2677,"-2"0"-2021,-9 0-489,0 0-167,-16 58-72,12-41 21,-12 42-94,18-56-202,7-13 302,7-7-84,8-16 129,4-8 241,2-2 173,1 3 471,-4 9 213,8 10-577,-12 12-420,5 15 274,-13 12-297,-2 29-72,-6-7-6,-2 12-6,-4-8-167,0-18 173,1 0-140,2-19-252,1-5 386,3-10-184,3-9 78,14-34 213,-4 7-93,-1 5 0,0 2-8,5 1 174,5-1-174,-10 28 756,1 10-470,-8 11 178,0 11-464,-10 7-106,-2 20-1272,-1 0-1265,0-3-2768,0-14 611,0-24 2693,15-9 568,8-23 995,8-1 544,9-20 0,-25 26 0,1 0 0</inkml:trace>
  <inkml:trace contextRef="#ctx0" brushRef="#br0" timeOffset="156200">26866 5432 25119,'-57'16'235,"8"3"-403,30 14 11,8-8-599,3 4 28,7-13-213,7-7-96,20-6 763,1-12 369,30-19 152,-26 3 554,6-6-258,-20 17-229,-6 8 476,-4 3-650,-3 9-28,-2 5-112,-1 10-28,0 4-1490,0 13-1949,0-12-3445,0 5 3820,-1-18 2302,0-5-963,0-5 712,1-26 1041,0 1 0,0-6 0,0 12 0</inkml:trace>
  <inkml:trace contextRef="#ctx0" brushRef="#br0" timeOffset="157190">27376 5290 24167,'-27'-12'985,"0"1"-985,-1 22 34,8-2 50,-6 12-123,16-4 39,3 3-454,5 0 101,19 18 12,-1-5 122,16 16-212,-7-8 383,-13-9 1,-2 3 66,-3 1 1,-2 0 53,-1-1 0,-2-1 447,-11 23 348,-3-28-436,-6-10 274,-2-4-409,-3-9-292,0-2 23,-1-4-28,4-5-935,4-6-667,8-10-8229,16-24 5452,11 10 3359,14-11 365,3 21-174,-1 7 157,-1 6-50,10-4 3667,4-8 1206,-2-1-2152,-1-7-1029,-13 4 66,-1-2 285,0-3-390,-1-1-58,-3 0-570,-4-1 38,-6 5 1070,-6-3-699,-5 14-202,-7 1-398,-8 15 448,-6 2-364,-5 4-95,-3 6 162,-1 8-11,-5 21-252,10-4 118,1 13 16,14-13-134,5-2 0,8-3 95,7-3-28,9-5 118,4-5-185,-1-6 74,1-3 26,4-5-150,-11-1-40,2-1-213,-11 0-229,-4 0-784,-1 0-6996,-1-2 3417,-3-3 3892,0-5 292,-3-2 33,-1 0-649,-11-2 997,3 6 117,-9 1 213,5 6 0,6 1 0,0 0 0</inkml:trace>
  <inkml:trace contextRef="#ctx0" brushRef="#br0" timeOffset="157901">28321 4911 22975,'46'-8'147,"0"0"0,-4 2 1,-6 9-81,-8 31-134,-4 6 28,-6 4-1344,-6 5-2533,-5 3-3584,-4 4 5697,-2-1 777,-1 0-38,-1-4 1064,12 10 0,-10-32 0,10 5 0</inkml:trace>
  <inkml:trace contextRef="#ctx0" brushRef="#br0" timeOffset="158233">28700 5464 18537,'6'8'3176,"-1"-2"-2632,-5-6-298,0 0-391,-8 18 246,13-10-101,-4 14 0,13-16 5,-2 1 96,-4-2-34,-4 0-16,-2-1 223,-2 0-112,0-1-162,0-1 140,0-1-78,3-1 11,0 0 207,6-8-163,-4-4-2850,0-10-2319,-4 4-829,-2-1 4603,-4 7 315,-3 0-683,-13-1 1646,-10 3 0,11 2 0,0 4 0</inkml:trace>
  <inkml:trace contextRef="#ctx0" brushRef="#br0" timeOffset="191641">12243 7746 23819,'-24'53'-72,"-1"1"1,9-11 0,0 1 0,4-5-705,5-6 0,3-1-966,-2 9 0,2 1-7482,2 21 7985,2-25-289,0-5 1528,0-27 0,0-6 0,0-1 0</inkml:trace>
  <inkml:trace contextRef="#ctx0" brushRef="#br0" timeOffset="191992">11942 7803 22447,'-30'33'620,"0"0"0,0 0 1,-11 16-1,6 0-287,15-10 1,5 0-1633,3 1 1,3 2 1348,2-3 1,3 1-51,5-2 0,4 0 247,3-2 1,5-2-391,5-2 0,6-4 143,6-1 0,8-7-124,12-11 1,10-8 0,-2-3-254,-11-2 1,-2-3 0,3-2 356,1-3 1,3-1-1,-2-3 1,-4-3 19,-3-7 0,-4-2 0,-4-3-25,-6 0 1,-2-3 0,-3 0 20,-1-4 0,-4-2 1,-2 0-253,-3-1 0,-4-1 0,0 0 256,1-16 0,-5 0 299,-10-2 0,-8 4-123,-4 17 1,-6 5-177,-16-1 0,-8 7-59,-9 14 0,-3 7-182,15 4 1,-2 2 0,1 3-51,-2 4 0,1 2 0,1 3-771,-12 6 1,5 5-1289,11 0 1,5 4-1107,8-1 0,4 1 3563,-12 25-1012,15-9 1,2 3 349,6-2 1,2 1 182,-1 12 0,2-3 0,7 3 0,2-17 0</inkml:trace>
  <inkml:trace contextRef="#ctx0" brushRef="#br0" timeOffset="200474">11174 5047 17596,'47'-18'543,"0"0"1,7 5 0,-6 8-365,-4 25-140,6 15 185,-35 10-17,-7 2 29,-12 1 699,-9-8-185,-8-3 802,-21-1-1166,14-13 158,-7-2-544,23-15 140,6-4-219,13-3 79,12-9-196,17-5 129,12-12-558,-7 5 1,1-1-85,-11 6 1,-1 0-841,9-5 0,-2 1-3329,6-4 1137,-9 3 2760,-6 2 180,-8 5-28,-5 1-431,-3-3 1260,-3 2 0,-2 2 0,-4 5 0</inkml:trace>
  <inkml:trace contextRef="#ctx0" brushRef="#br0" timeOffset="200866">11310 4587 18828,'-36'43'438,"1"-1"0,0 1 0,7-8 0,3 0 1,2 2-324,3 6 1,4 3 0,3-2-2063,2 8 0,4-1 1947,1 1 0,2-1 87,0-2 0,4 0 179,3-5 0,3-1-154,2-4-1,4-3-111,3-5 0,8-4 54,12-9 0,9-5 1,0-5-55,16-7 0,3-8-263,-3 0 0,4-3 1,-3-5 260,-9-6 0,-4-3 0,-2-2 33,-4 2 1,-3-1 0,-2-1-968,7-10 0,-5-1 1036,-8 1 1,-5-1-34,-6-1 1,-3-1 933,-1-4 1,-4-2-795,-6 1 1,-3-3-1,-5 3-118,-4-6 1,-8 1-146,0 8 0,-5-1 0,-5 8 19,-20 4 1,-6 9-67,-5 4 1,-3 6-716,-3 4 0,0 6-795,5 10 1,4 5-1144,9-2 1,2 8 1582,8 7 1,0 7-1,3 5 628,2 13 0,3 6 0,0 1 451,6-15 1,-1 0 0,2 1-1,1-2 1,-1 7 0,3 0-1,3-6 1,5-9 0,0 1-1</inkml:trace>
  <inkml:trace contextRef="#ctx0" brushRef="#br0" timeOffset="207008">12357 9590 20504,'53'-25'89,"0"0"1,-5 2-1,-4 7 1,0 18 39,-9 10 156,-10 8-268,-11 9 22,-7 3 286,-5-2-247,-2-2-78,0-4 0,0-1 90,5-2 39,20 7-129,-1-10 253,15 5 150,-15-13 767,-5-2-111,-9-2-567,-5 0 797,-22 9-1205,-3-2 39,-16 7-61,4-7-124,6-3-492,6-5-1015,9-2-1411,5-4-3052,5-10 347,1-7 4167,3-13-207,0-25 1076,0 2-30,-1 19 1,-2 2-1,0-1 1,0 11 0</inkml:trace>
  <inkml:trace contextRef="#ctx0" brushRef="#br0" timeOffset="207374">12430 9231 21825,'-41'19'620,"0"1"1,0-1-1,-15 12 1,7 5-249,22 3 0,7 5-1420,4 8 0,5 4 1098,2 3 1,4 3 36,6 1 0,6 0-40,1-5 1,4-2-48,3-9 0,6-2 28,3-8 0,6 0 0,0-4-84,6 0 0,3-5 56,-3-2 0,3-2 0,-1-4-163,8-7 1,3-7 18,-2-7 0,5-4 1,-3-3 45,7-6 0,-1-4 96,-6 1 0,1-3 0,-5-3-65,-1-11 0,-5-3 36,-2-2 0,-4-3 31,-5-3 0,-5-2 0,-3 0 0,-4-2 263,-6-1 1,-3 0-217,-2 1 1,-4 1 212,-7 3 1,-5 1 67,0 5 0,-8 3-303,-22 1 0,-8 6-25,12 10 0,-2 4-312,-14 1 0,0 4-293,-10 9-2167,16 8-1569,20 6-2448,14 6 5019,10 4 1696,13 3 74,33 18 0,-23-24 0,19 10 0</inkml:trace>
  <inkml:trace contextRef="#ctx0" brushRef="#br0" timeOffset="208733">14445 9312 25079,'-4'56'47,"1"1"0,-1-1 0,1-3 0,-1 0 1,1-5-48,1-3 0,0-2-605,-1 1 1,2-1 494,0-2 1,0 0 187,1-3 1,-1-1-82,1-3 0,0-3 390,0 24-1003,3-6 641,-1-21-433,2-5 189,-1-17 124,1-8 668,2-15-573,0-10 0,4-22-123,-1-13-293,-3 24 0,0-2 416,1-1 0,0-5 44,0 1 1,0-5 0,1 3-79,1-8 1,1 1 33,-2 6 0,1-1 0,-1 4 0,2 0 0,1 3-76,-1 4 1,1 1 117,0 5 0,0 1-42,12-17 6,12 9-12,-9 20 12,6 6-6,-13 20 616,-6 10 383,-6 15-584,-4 12-415,-15 8 140,-4-10 0,-4 0-140,2-9 0,0-1-341,-9 9 1,1-1 144,-4 11-1719,6-8-2275,10-7-3086,7-6 5137,5-7 963,7-5-140,11-3 1316,23-2 0,-17-7 0,8-1 0</inkml:trace>
  <inkml:trace contextRef="#ctx0" brushRef="#br0" timeOffset="209458">14843 9768 18694,'2'6'1720,"-1"0"-1561,26-25 1,11-12-2737,5-1 2644,6-3 0,1-3-67,-21 16 0,-1 2 406,-1 0 1,-1 0-404,4-4 0,-3 0-3,8-6 436,-3-2-133,-24 24 2281,-5 4-1833,-17 22 744,-21 23-856,-5 5-723,15-17 0,0 0 436,-6 9 1137,11-4-1489,9-4-336,7-6 331,14-3-852,6-4 156,13-4-369,6-5-4660,21-3 667,-12-10 1613,17-7 2360,-16-9 362,3-6 56,-1-3 22,-13 8 1,0-1 307,14-14 342,-17 14 0,-2-1 4951,4-8-946,-9 3-2039,-9 7 908,-8 7-1519,-5 8-594,-10 4 657,-6 13-514,-12 7-445,2 6 0,0 4-358,-10 13-37,13-14 1,2 0-65,4 3-95,8-8-40,9-7-223,10-6 89,9-5-22,8-3-381,4-12 291,13-30 157,-11-5-152,-12 11 1,-2-3 420,-5 6 0,-2 0-45,1 0 0,-2 0 0,0 1 0,-2 1 95,9-20 280,-8 15-55,-4 14-203,-5 13 342,-2 10 281,-12 34-740,0 1 58,0-3 1,0 2 22,-8 23-81,10-27 0,1 0-1651,-5 29-1626,7-5-6554,8 7 8392,10-24 431,8 1 112,9-28 258,12-5 638,0-6 0,-12-1 0,-8 0 0</inkml:trace>
  <inkml:trace contextRef="#ctx0" brushRef="#br0" timeOffset="210259">16517 9377 18504,'0'-5'4750,"0"1"-4246,-26 15 0,-10 10 582,-2 5-2798,-6 0 0,0 2 1779,-1 8-56,10-5 1109,12-5-1187,11-7 392,15-6-1580,32-6 415,1-10 129,23-13 599,-14-13-715,-3-16 757,-21 17 0,-3-2-9,1-4 1,-1-3 696,-1-3 0,0-1-643,-1-3 0,0-1 25,-2 0 0,-1-2 159,3-13 1,-2 1-9,-5 18 1,-1 2 313,1-6 0,-1 5-112,-4 7-124,-2 18 404,-2 8-588,-7 22 148,-6 12 0,-1 6-115,1-2 1,-1 3-52,-6 18 0,0 1-27,7-11 0,2-1 0,3-1 0,1-1-84,2-5 0,2-1 744,5 20-817,14-14-230,11-17 1,14-11 352,8-11-520,3-17-3,-13-8 0,-1-8 226,-9 3 0,-1-3-1377,10-16 0,-3-2 1649,-11 7 0,-2-1 28,-1 0 1,-1-2 16,-2 2 0,-2 1 19,-3 4 1,-2 0 329,-2 0 1,-3 3 141,-2-7 43,-12 9-245,-11 35 2839,-9 20-2526,-4 14-342,-1 21-64,17-23 0,2 2 78,1 2 1,1 1-219,2 1 0,1 2 134,4 11 1,1 1-174,2-15 0,2 0 19,5 6 1,3-3-23,11 0-214,10-11-10,-1-11-947,1-9-3321,5-7-1535,-8-14 2639,3-5 2474,-14-7 949,-5 0-556,-6 3-89,-2 2 44,-3 5 124,-5 4 95,-2 1 179,1 4 168,3 2 0,5 2 0,0 1 0</inkml:trace>
  <inkml:trace contextRef="#ctx0" brushRef="#br0" timeOffset="210990">17368 9101 22806,'38'-25'23,"0"0"1,1-1-1,-1-1 1,-2-1-1,-7 3-23,-6-8 0,-2-6-72,-17 21 72,-3 5 106,-10 7-22,-4 9 381,-12 12-118,1 7 0,1 5 443,-15 19-921,12-13 1,2 2 259,-2 15-129,10 1 18,8-6-208,14-2 190,14-8-963,14-6-314,15-11-3639,-8-10 1,2-4 3129,-10-2 0,1-2 1088,11-3 1,-2-3 42,17-9-364,-3-10 319,-1-4 331,-3 0 369,-2-4 0,-24 16 0,-6 1 0</inkml:trace>
  <inkml:trace contextRef="#ctx0" brushRef="#br0" timeOffset="212099">18544 8683 18930,'0'-4'3652,"0"1"-2471,0 3-475,-52 48-432,26-18-287,-8 4 1,0 3 12,9 3 0,4 1 344,9 14-496,8-17 119,18 5-623,14-25 645,17-8-370,9-9-134,6-18 498,-29 6 1,-1-3 32,-1-6 1,-1-4 162,3-11 1,-3-2-29,-9 8 0,-3-1 314,0-7 0,-3 2-129,-10-7 196,-20 10 133,-12 10-659,-22 8 492,-12 8-518,18 5 1,0 0-26,-15 3-565,-1 3-23,45 2-275,29 3-610,20 0 79,29-2 235,-23-5 0,3-1 386,3 0 0,2-2 619,1-3 0,1-3 251,-6-2 1,2-2-1,-2 0 491,4-4 1,-1-2-186,10-4 1,-4-1 873,1-4-223,-15 7-248,-18 8 202,-11 5-554,-12 7 342,-13 12-362,-7 7 1,-2 3 433,-20 19-931,14-11 0,1 0 209,-6 12-101,9-1 151,11-5-341,9-3 817,8-6-1551,14-6-342,33-9 392,2-10 350,-12-9 1,0-4 58,-6-4 0,-2-4 260,3-5 1,-1-3 47,0-2 0,-1-1 157,0-1 0,-2-1 17,-2 2 0,-2-1 229,17-18 505,-13 12 22,-11 15 218,-9 22-295,-6 17-568,-4 16-72,-2 9 62,-2 4-51,0 1-67,2-4 0,2-2-17,1 2 436,0-18-519,0-2 212,0-19-23,0-8-89,0-14-84,8-15 47,5-12 1,4-6 36,-1 9 0,1-2-354,0 3 1,2-2-1,-1 3 430,3-4 0,0 4-76,0 4 0,-1 2-317,14-15 357,-8 19 4,-8 15-4,-9 8 139,-5 9 342,-6 9 269,-24 29-639,2 1 332,4-12 1,-3 1-325,0 2 1,2 2 20,4 4 0,7 2-155,7-3 0,7-2-50,4-4 0,6-5-143,42-1-28,-8-19 56,1-4-73,-3-4-229,-6-1 431,-6-3-499,-7 0-163,-8-2-1807,-4-2-1128,-7-2-2901,0-2 4236,-3-3 1450,1-4 256,1-3 58,0-2-74,-2-3-402,0-6 671,-7 10 23,-9-2 224,-9 14 67,-12 1 0,13 6 0,1 0 0</inkml:trace>
  <inkml:trace contextRef="#ctx0" brushRef="#br0" timeOffset="212975">20411 8627 24531,'47'-20'-163,"0"0"1,-1 1-1,2 2-683,9 0 1,1 2-1951,-13 4 0,0-1-719,15-3 1,-1 0 2469,-21 5 1,-2 0 698,-2-1 0,-1-2-388,22-14 40,-11-4 33,-11-6 224,-10-6 175,-9-4 262,-7 0 0,-5 19 0,-2 7 0</inkml:trace>
  <inkml:trace contextRef="#ctx0" brushRef="#br0" timeOffset="213216">21011 8049 21147,'35'41'45,"0"-1"0,0 1 0,3 9 0,2-5 145,11-10 0,-2-3-690,-22-11 1,-5 0 1378,7 16 968,-17-1-1209,-20-2 171,-13-1-532,-8-9 0,-4-1-53,-19 9-329,17-10 1,1-2-652,-5 5 631,9-3-3162,11-2-4006,8-3 2628,6-3 3354,3-4-1047,2 3 2358,0-4 0,0 1 0,0-6 0</inkml:trace>
  <inkml:trace contextRef="#ctx0" brushRef="#br0" timeOffset="-213204.73">21826 8046 19634,'9'47'104,"-1"0"1,-1-4 0,3-2 1945,14 13-2067,-4-18 996,11 0-967,-4-24-12,4-7-84,2-7 362,1-10-278,-2-8-56,-4-13 1460,-2-4-1309,4-18-95,-11 18 0,3-5 106,-15 27-106,-2 8 0,-2 4 152,0 6-91,0 6 124,4 7-185,0 6 0,4 1-34,1 0-106,14 0 135,-5-11 10,10-2-55,-5-28 50,-6-5 34,-1-22-29,-12-2-5,-4-2 0,-5 0 112,-11 5-39,-6 9-73,-16 10-168,-4 10-168,-4 9-1170,7 4-8325,10 7 5928,23-1 2877,21 4 58,20-4-124,13-2 817,-19-3 1,0 0-405,1-2 1,-2-1 0,11 0 0,-12-2-1</inkml:trace>
  <inkml:trace contextRef="#ctx0" brushRef="#br0" timeOffset="-212439.73">22757 7697 23892,'-8'46'160,"-1"-1"1,2-3 0,1-4-83,5 5-78,1-6 0,5-4-207,4-8 185,7-6-174,2-9 78,2-4-252,6-10 197,-6-6 167,2-3 1,-9-2 10,-7 4 51,0 5 28,-4 3 34,0 3 22,6 11-140,1-2 28,8 11 28,2-7-112,8-3-107,4-5-430,22-5 33,-14-8-281,17-14 477,-31-2 353,-1-8 11,-14 7 0,-5 1 521,-1 4-78,-3 3 61,-2 5 297,-5 6-85,-6 3-716,3 12 40,-1 3-248,8 11 175,5 1-415,7 0 313,8-5-257,18-5 68,-7-6-7,7-4 242,-13-14-23,-3-8 78,0-17-40,1-11 148,1-13-377,-11 25 1,0 0 305,1-3 0,-1-1 19,-1 0 1,0 1 324,-1 2 0,-1 0 224,-1-1 1,0 2 88,-1-7-441,-1 8 156,-5 27-369,0 14 78,0 12 980,0 17-1014,0 16 107,-2 9-124,0-14 1,-1 1-104,1-12 0,0 1-35,-1 9 1,0-1-496,1 12-55,1-8-1081,1-8-1093,3-12-2968,4-10 1316,3-11 3641,3-6-544,7-30 578,-6 3 162,3-27 358,-11 11 289,-3 2-3,-10 6 0,5 14 0,-6 7 0</inkml:trace>
  <inkml:trace contextRef="#ctx0" brushRef="#br0" timeOffset="-212271.73">23457 7771 22369,'45'-10'-3277,"-1"1"0,-2-1 0,-2 1 1617,-5 1 0,-2 0 763,11-5 1,-2 1 157,-23 6 207,2 4 308,9 1 28,14 1 196,14 5 0,-20-1 0,-2 1 0,6 2 0,-4 0 0</inkml:trace>
  <inkml:trace contextRef="#ctx0" brushRef="#br0" timeOffset="-211488.73">24861 7558 22077,'-57'19'894,"1"0"1,11-5-1,5 2-847,11 3 1,6 2-143,-2 7 50,12-4 40,5-3-359,13-6-230,13-7 342,10-4-397,15-10-29,3-12 185,-12-9 0,-1-5 417,-8 2 0,-2-1-473,8-14 0,-3-1 549,-10 8 0,-2 0 33,-1 0 1,-1 1-31,-1 0 0,-1 2 210,-3 3 0,0 2 1154,4-28-415,-7 28-588,-2 5-325,-4 27 655,-7 19-576,-4 16 16,-7 22-456,8-25-1,0 2 365,0 0 0,1 2-45,-1 12 1,2-2-256,3-14 1,1-2-85,-1 7 1,3-4-622,3-4 195,9-12-162,5-10 84,12-14 129,3-10 718,3-15 156,-9 2 0,-2-1 857,9-15 571,3-8-212,-22 31-612,-7 10 85,-4 7-460,-8 10-117,-3 7-11,-5 8-146,2 6-12,6 14-531,6-11 274,13 7-386,7-19 45,9-8 447,4-6 18,-3-8 33,-1-9 5,-7-10 533,-2-27-353,-11 9-118,-3-10-67,-15 22-795,-4 9-964,-10 10-4161,1 5 89,4 7 4576,8 6-929,5 20 1484,8 6 700,4 11 0,-1-21 0,1-8 0</inkml:trace>
  <inkml:trace contextRef="#ctx0" brushRef="#br0" timeOffset="-210938.73">25369 7547 19255,'34'-37'289,"1"1"1,-1 0 0,3-2 0,-4 5 136,9-3 551,-33 32 249,-5 4-233,-3 9-114,-4 5-348,-3 10-424,-7 4 562,-2 0-590,-4 8-174,8-11 279,1 4-273,9-13 89,3-1-465,8-4 392,5-3-359,12-5 57,7-4 314,8-13-197,-6-5 0,0-4 149,-8 1 0,-1-2-74,10-9 1,-2-1 89,-13 8 1,-3 1 92,12-23 0,-11 8 246,-10 8-5,-6 12 263,-9 9-358,-5 7 61,-14 21-61,5 2 147,-1 21-293,14 2 0,5 4 16,6 1-16,3-3 0,4-6 6,0 3 5,-6-16-11,-2 1 107,-4-17 38,-4-5-145,-2-2-432,-4-2-564,-1 0-2533,2-7-4088,0-3 3987,0-10 1877,-11-13 806,-1 8 281,-11-3 291,13 19 375,5 5 0,11 4 0,3 0 0</inkml:trace>
  <inkml:trace contextRef="#ctx0" brushRef="#br0" timeOffset="-209838.73">27067 7098 25180,'-10'44'56,"0"0"0,0 1 0,-3 17 1,3-4-195,6-24 1,1-3 75,2 1 1,0 0-1440,0 28-2709,1-7-1917,1-7 1781,2-14 3001,2-12 1380,5-28 1,-6 6 0,2-14 0</inkml:trace>
  <inkml:trace contextRef="#ctx0" brushRef="#br0" timeOffset="-209180.73">27040 7257 20218,'53'-26'18,"0"-1"1,-2 2 0,-3 0-22,-13 9 0,-2-1-388,-1-1 1,-1 0 390,-3-1 0,-1 0-45,18-21 310,-24 15 1,-4 0 311,4-10 117,-6-5 550,-13 24-505,-3 5-307,-5 7-85,-3 7-286,-8 14 749,-3 11-810,6 8 0,1 3 17,3-7 0,1 0-162,-1 14 1,2 0 141,5-12 0,2-2 3,1 31-448,7-6 364,5-9-750,7-9-1054,12-10 779,-6-14-67,7-9 313,-9-21 538,1-8 788,0-15-412,0-2 510,-3 0 687,-3 7 887,-4 6-1351,-6 14-504,-3 5 431,-3 10-370,-1 7-245,1 7 21,-1 9-27,1 2-180,0 1 6,3 1-1198,-1-3 21,6-4-1494,1-7-3485,21-10 4884,-4-17 1093,17-14 263,-9-15 1160,-1-5 1648,-16 19 1,-1 1-736,4-8-421,-2 5-671,-16 23 570,-3 5-1377,-9 15 223,-1 3-397,-9 15 0,-1 2-2335,-10 14-2376,8-13-2761,-3 5 5769,16-25 561,4-7-196,16-18 1338,7-11 0,-3 4 0,-1 0 0</inkml:trace>
  <inkml:trace contextRef="#ctx0" brushRef="#br0" timeOffset="-208830.73">28009 6940 12270,'16'48'-3030,"2"-5"3825,13-26 4005,-2 12-913,-16 5-2660,-2 4-852,-11 3 34,0-8-359,0 2-50,0-1 191,4 0 369,0-5 835,2-4 386,-3 1-969,-2-8-806,-6 1-6,-4-7-236,-6 0-1136,-1-2-1199,3-2-2968,3-1-1676,2-3 5810,1-2 307,-3-2 1098,-1 0 0,3 0 0,2 0 0</inkml:trace>
  <inkml:trace contextRef="#ctx0" brushRef="#br0" timeOffset="-207428.73">23265 8785 16992,'-4'-6'4172,"0"2"-3567,-21 21 1,-6 10 838,-2 5-1710,-5 2 1,-2 3 405,0 11 73,5-3 194,8-3-318,12-8-89,8-7 24,21-9-203,13-9-211,12-12 1,4-6 176,-8 0 1,1-4-527,13-5 1,-1-5 474,-15-1 1,-5-3 33,-1-1 1,-2-2-26,-4-3 0,-2-1 224,-2-1 1,-2 0-1,-3-2 0,-1 1 31,-1 2 0,-2 0 174,3-26 1255,-5 6-789,-4 27-332,-3 6 571,-6 36-560,-3 12-101,-6 22-78,7-18 0,0 0-61,1 3 0,0 1 33,0 0 0,1 2-112,0 9 0,2 1-48,1-14 1,2 0 47,-1 5 0,3-2-398,10-3 1,6-12-393,13-11 275,5-10-382,2-14 85,0-9 762,-5-15-71,-13 8 1,-2-3 574,3-15 5,0-11 740,-14 29 252,-3 9-885,-2 11 134,0 5-532,-2 5 101,-7 20-134,3 0-102,-2 17-33,6-7-286,12-3 213,7-7-363,14-8 436,6-7-84,1-7-34,5-23 118,-15 1 0,-4-21 168,-19 9-106,-4 1 257,-10 3-319,-4 7 123,-12 7-274,-3 9-600,-15 11-1080,15 9-3205,-4 9-1573,24 5 4890,6 0 570,12-2 220,5-3 22,17-5 907,1-3 0,-10-7 0,-6-2 0</inkml:trace>
  <inkml:trace contextRef="#ctx0" brushRef="#br0" timeOffset="-206814.73">24110 8639 23811,'-25'47'98,"0"-1"1,3 4 0,5-5-99,11-10-695,7 5-178,12-23-449,7-8-503,10-4 341,2-14-1160,4-6 507,-13-7 0,0-4 883,12-17 1254,-14 13 0,-1-1 644,3-13 1205,-3 3 1450,-8 8-1194,-2 9 1245,-7 10-2644,-1 8 392,-3 9-661,-3 7 450,0 8-753,-1 4 12,3 1-253,1-2 107,3-1-689,6-6 337,5-4-365,7-5-247,11-9 544,-7-9 414,6-11 6,-13-4 0,-3-2 723,-3 4-79,-3 6-95,-1 7 174,-2 6-96,0 10-543,0 9 17,0 7 27,-1 7-128,-1 2-162,1 1-835,-1-1-1020,0-5-1416,1-3-2056,0-6 2375,-1-7 1669,1-3 795,-1-5-123,3-4 174,-1-3 302,3-3 297,4-6 0,-6 9 0,2-2 0</inkml:trace>
  <inkml:trace contextRef="#ctx0" brushRef="#br0" timeOffset="-206273.73">24776 8565 21780,'16'29'28,"1"1"0,15 16-33,-21-40-130,6-12 135,-2-9 0,1-9-112,0-4 241,-2 1-79,-2 7-50,-2 7 6,-1 8 404,1 4-377,8 15 1,-4 1 83,6 15-38,-7-3-79,-1-1 0,-1-1-45,0-6 45,0-4-34,9-6 79,-2-5-62,7-13 17,-4-7 0,0-14-50,0-5 134,0-3-84,-1 4 0,-1 3 84,-3 9 347,-3 8 107,2 8 162,-6 7-510,2 10 118,-5 6-308,-1 9 101,-1 3-342,1 2-1932,1 9-1664,-1-13-3343,3 3 5348,-4-18 840,3-7 225,-2-3 17,1-3 84,0-6 240,-1-3 247,1-7 179,-4 0 0,0 7 0,-2 3 0</inkml:trace>
  <inkml:trace contextRef="#ctx0" brushRef="#br0" timeOffset="-205122.73">25594 8567 19842,'36'-36'48,"1"1"1,-4 2 0,-5 3 339,-6-8 273,-9 13-108,-1-5 462,-11 19-344,-1 5-340,0 3 273,-6 2-273,-11 23-331,0 0 129,-10 21 128,6-4-257,2 0 0,4-2-117,5-5 262,4-5-279,4-4 134,2-8-644,7-3-11,17-8-152,1-8 337,15-10-113,-8-8 571,2-8-21,-1 0 33,-4 4 308,-3 6 208,-3 7 83,-9 8-420,0 7 191,-8 7-370,-1 7 134,0 6 68,-1 1-202,1 0 0,1-6 0,4-2 157,11-5-157,1-6-135,13-12-122,-2-10 161,4-15 7,2-6-6,-1-1 190,-6 3 129,-2 6-224,-14 15 565,-2 4-324,-10 19-34,-1 7-207,5 8 163,2 5-242,6-2 79,5 0-341,4-7-186,19-5 214,-7-6 128,11-12-123,-14-11 190,-1-14 68,-2-12-12,-3-12 9,-14 24 0,-2-3 145,3-22 1,-2-2-424,-4 15 1,0-1 428,0-14 0,-2 2 675,-3-7-308,-3 13-303,-1 19-112,0 15 90,0 9-128,1 13-12,3 12 109,2 10 0,0 4-109,6 28 90,-5-17 1,0 2-49,-3-11 0,0-1 16,-1 0 1,-1-1-6,1 0 1,-1-2-54,3 27-50,1-7-253,3-9-235,12-1 29,-1-18-746,10-4-168,-5-16-1887,1-13-839,0-6 889,-3-15 2201,-2-8 432,-4-5-76,-9 11 0,-3-1 143,2-15 244,-7-9 316,-13 27 5797,-9 8-560,-13 3-2324,-5 5-1200,-1 3-323,4 5-198,9 2-895,11 3-101,14 1-190,17 1 296,13 0-302,13 0 39,3 0-145,-2 0 106,-4 0-549,-3 0-554,-15-2-6,-1-2-711,-14-3-2432,-2 0-1052,-1-2 3686,-2 2 743,-6 0 220,-2 2-218,-5 3-102,15 1 975,38 1 0,-20 0 0,22 0 0</inkml:trace>
  <inkml:trace contextRef="#ctx0" brushRef="#br0" timeOffset="-204388.73">27873 8005 24581,'-42'18'184,"0"0"1,4-1 0,8 3-185,17 19 0,6 5-59,13-9 1,4 1 58,9 19-206,-1-20 1,2-1 211,12 5-74,-3-8 169,-7-6-101,-6-9-16,-8-6 189,-4-4 461,-4-3-578,-8-2 347,-8 0-403,-9-1 310,-8 0-546,-1 0 96,0 0-2067,-2 0-2245,17-2-2236,1-1 3484,20-5 2296,12-3 119,8-4-96,15-1 258,6-5 627,-11 8 0,-2 0 0,2-1 0,5-2 0</inkml:trace>
  <inkml:trace contextRef="#ctx0" brushRef="#br0" timeOffset="-203697.73">28379 8028 25506,'-46'4'108,"0"0"0,4 0 0,7 4-108,13 18-56,8 2-156,7-1-528,5-3 23,12-3-2521,17-5 2074,1-7 183,11-7 499,-15-14 354,-2-8 1232,0-19 245,-8 10-50,-1-3-178,-10 19-679,-2 8 214,-1 3-539,0 16-33,-1 2-84,1 14-621,-1-1-3507,8 8 672,4-12-1473,8 1 3187,2-19 1047,1-6 96,0-13 27,0-8-32,0-13 7443,2-14-2017,-12 14-3013,1-1-403,-12 25-252,-1 5-269,-4 9-319,-1 6-566,-1 7 190,2 6-190,4-2-347,10-4-812,24-4 127,1-7 97,17-9-168,-16-9 706,-4-7 363,-7-4 34,-6 2 1831,-7 6-1310,-6 8 308,-3 19-257,-3 14 352,-1 21-583,-3 10-791,0 5 567,0-30 1,1 0-45,-3 29-73,1-2 0,0-3-510,2-22 1,-1 0-1429,-2 14-2549,-3 5-2044,1-28 4734,-3-7 878,0-7-61,0-6 157,1-3 823,1-4 0,4 1 0,1-1 0</inkml:trace>
  <inkml:trace contextRef="#ctx0" brushRef="#br0" timeOffset="-191456.73">29707 4416 18268,'-17'54'160,"0"1"1,1-4 0,2-6-161,3-5 158,4 2-86,5-17-72,11-4-78,6-15-40,13-5-84,6-1-112,6-5 281,2-1-57,2-1 85,10 3-12,-20 11 11,3 5 12,-27 11 39,-5 2 285,-4 1 175,-6-2 576,-3-1-236,-8-2-67,-5 0 931,-16 0-1154,6-6-74,-10-1-475,11-9 162,1-4-168,1 0-387,2-1-324,4-1-4582,4-6-582,9-1 2485,5-5 2198,14 3-298,16-1 1490,7 0 0,-7 4 0,-7 1 0</inkml:trace>
  <inkml:trace contextRef="#ctx0" brushRef="#br0" timeOffset="-191315.73">30195 4807 17300,'5'0'2112,"-1"0"-2112,-4 0-118,-69 41-1944,35-21-1058,-9 4 1,2 1 167,20-9 2952,13-6 0,8-5 0,4-3 0</inkml:trace>
  <inkml:trace contextRef="#ctx0" brushRef="#br0" timeOffset="-191189.73">30186 4573 13833,'-48'-2'-1145,"0"0"1,5 0-1,7 1-3257,13 4 4402,11 8 0,11-5 0,2 4 0</inkml:trace>
  <inkml:trace contextRef="#ctx0" brushRef="#br0" timeOffset="-190655.73">30616 4365 20858,'-27'54'388,"0"0"1,2-2-1,3-4-248,11-16 0,2-1-140,-5 28 0,6-6-50,4-8-34,8-8 11,8-9-163,7-10-1686,27-9 961,-8-21 457,15-12 392,-13-20-1224,-20 17 1,1-3 1335,-1 0 0,-1 0 45,0-2 0,-1 1 376,13-24 2205,-8 5-1690,-11 24-46,-10 7-78,-15 22-33,-8 10 2174,-8 11-2942,0 11 259,3 6-270,9 5 0,10-14 0,4 1-158,9 15-13,5-15 1,3-2-396,14-3-117,10-1-796,-12-21-1142,-1-2-1373,-2-8-2161,1-15 5443,-10 1 269,-2-12 7,-12 10-130,-10 3 124,-6 5 44,-11 3 17,-4 3 219,-1 3 162,-12-4 0,24 5 0,-6-2 0</inkml:trace>
  <inkml:trace contextRef="#ctx0" brushRef="#br0" timeOffset="-190438.73">30213 4196 19249,'8'-5'-9831,"0"7"7815,6 21 1255,-5 5 173,-4 5 269,-3 3 319,-2 7 0,0-20 0,0 0 0</inkml:trace>
  <inkml:trace contextRef="#ctx0" brushRef="#br0" timeOffset="-167415.73">12716 11832 16196,'0'-5'2380,"0"1"-1584,0 4-493,25-45-303,5 20 285,-3-6 1,4 1-2748,25 2 2854,0 5-229,-7 9 549,-13 6-168,-13 8 151,-13 26 61,-14-1-482,-9 22 146,-9-7-420,-3-2 2315,3 1-2248,5-4-67,8 0 0,10-4-168,15-1 249,7-10 0,5-2-81,18 8 33,-13-10 1,-2-1 230,4 2 167,-14-2 90,-10 1 454,-8 0-639,-12 1 308,-16 6-415,-1-7-111,-6 3-118,14-13-163,8-3-173,5-2-828,2-1 407,2 0-996,-1 0-5780,-3-7 1853,-1-2 4347,-5-8 325,2-3-28,-2-1 291,2-4 286,-2-6 459,3-1 0,2 11 0,3 5 0</inkml:trace>
  <inkml:trace contextRef="#ctx0" brushRef="#br0" timeOffset="-167206.73">12651 11483 13844,'7'23'-6621,"0"0"5490,4 5 1131,-2 0 0,-2-8 0,-3-6 0</inkml:trace>
  <inkml:trace contextRef="#ctx0" brushRef="#br0" timeOffset="-166672.73">13005 11594 23881,'-11'55'614,"0"0"1,0-2-1,1-2-371,0-16 1,1-1-736,0 0 1,1 0 793,1-3 1,0 0-303,-2 25 367,5-7-569,18 5 51,9-19-437,20-1-762,8-25-134,9-5-1261,1-13 335,-29 1 1,-1-3-215,-1-4 0,0-5 1820,-1-3 0,-1-3 412,-1-3 0,-2-3-9,0-3 1,-1-1-45,-2-1 0,0-3 153,3-14 1,-2 0 98,-8 17 0,-2 2 193,1-7 0,-3 5 7488,-6 11-3192,-15 14-2318,-9 28-511,-14 17-95,1 15 0,-1 8-1573,8-10 0,0 2 274,2-5 0,-1 4 0,3-3-6,-1 7 0,4-2-134,0-1 0,1-1-45,3-2 0,1 0-610,3-3 1,0-1 101,4-5 1,0 1-4084,2 1 0,1-3 1909,0 9 1746,2-8-5,3-29 1271,5-39-218,2-6 0,-1-1 0,-2 9 0</inkml:trace>
  <inkml:trace contextRef="#ctx0" brushRef="#br0" timeOffset="-166322.73">12756 11804 22128,'-32'39'353,"0"1"1,-1-1 0,1 0 0,-6 11 0,1 0 0,8-2-97,6 6 1,8-2-1018,3 1 1,5-1 879,5 0 1,5-1-121,6-3 0,6-2 33,4-4 1,5-3-500,10-4 1,7-5 465,8-8 0,4-8-433,-10-6 1,2-4 0,1-5 415,5-5 0,1-5 0,-1-3-120,1-2 1,-2-2 0,0-5 125,-2-5 0,0-3 0,-4-3-36,-6 1 0,-2-2 1,-2-5 20,-5-3 1,-1-6 0,-1-1 0,-4 3 25,-1 0 0,-2 2 0,-2-2 0,3-14 0,-2-2 0,-4 6 193,-6 6 0,-5 6-449,-1 5 0,-4 3 494,-5 5 0,-4 2-151,-7 2 1,-5 2-158,-12 2 0,-6 3-23,-6 3 1,-5 5-1531,3 6 1,-4 2 0,4 3-1856,1 4 0,2 4 1900,-12 1 1,8 7 865,12 18 1385,12 6-1446,11 6 123,17-2 1,6 1 649,1-9 0,2-1 0,-2 3 0,1-4 0,7-4 0</inkml:trace>
  <inkml:trace contextRef="#ctx0" brushRef="#br0" timeOffset="-160697.73">2718 6535 20867,'8'-35'521,"0"0"0,6-21-465,-9 67 706,1 27-577,-1-1 0,-1 6-890,0-4 0,-1 4 0,0 4 753,0-1 0,0 6 1,0 3-1,1-1 0,-2-3-313,2 1 0,-1-2 0,0 0 1,0 3 264,0-1 0,-1 2 0,1 2 0,1-1 0,-1-2 2,0 5 1,1-1 0,0-2 0,0-2-3,0 1 0,-1-3 0,1 2-285,0 10 0,0 2 1,0-6 242,-1-3 0,-1-5-98,0-7 0,-1-2 14,1-5 0,-1-1-311,-1-3 0,1-1-90,0 1 0,-1 0 70,0 3 1,0-1-566,0 0 0,0-1-544,0-2 1,0 0-1779,0 20 1608,0-12 581,0-14 911,0-12 0,0-9 0,0-5 0</inkml:trace>
  <inkml:trace contextRef="#ctx0" brushRef="#br0" timeOffset="-160056.73">2698 6415 18134,'49'-18'25,"0"1"0,1 0 0,-1-1 1,0 1-1,5-3 0,-2 1 0,0-1 1,3-2-1045,1 0 1,2-1-1,2-1 1,-2 0-1,-3 0 1015,1 0 0,-2 1 0,-2 0 0,-1 0 26,-5 2 0,-1 1 1,-1 0-1,-2 1 2,7-4 1,-3 1-1,-3 1 302,8-3 0,-4 2-326,-9 2 0,-1 1 11,-3 3 1,1-1-12,-1-1 0,0 0-107,5-1 1,1 0 13,-1 0 1,1-1-387,0 2 1,1 0 131,-4 3 0,1 0-2709,7 2 1,0 2 2388,-13 4 1,-1 2 666,10 3 0,-4 2 0,-11 1 0,-2 5 0</inkml:trace>
  <inkml:trace contextRef="#ctx0" brushRef="#br0" timeOffset="-159398.73">4688 5647 16268,'8'47'217,"0"1"1,0 0 0,0 0-1,1 2 1,0 0 0,-1 0 0,0 1-218,0-3 0,-1 1 0,1-1 0,-1 0-356,0 1 1,1 1-1,-1-2 1,0 0 398,1 8 0,0 0 0,0-1-43,1 2 0,1 0 0,-2-5 291,1 0 1,0-3-250,1 6 0,1-2-84,-5-20 0,0-2 42,1 3 0,-1 1-191,1-1 1,-1 1-45,-1-1 0,0 0-336,2 27-920,-3-6-5191,-3 8 4968,1-24 185,-1 3 157,1-25 1372,-1-7 0,-1-5 0,0-3 0</inkml:trace>
  <inkml:trace contextRef="#ctx0" brushRef="#br0" timeOffset="-158623.73">2874 8484 20912,'51'-20'115,"-1"0"0,1 1 0,-1-1 1,-5 2-1,-2 0 0,1 0 1,2-3-109,3-1 1,2-2 0,1-1 0,0 0 0,-3 1-1005,3-3 1,-3 1 0,0-1 0,-1 1 996,-1 1 0,0 0 0,-2 1 0,0-1 0,12-7 0,-3 0 0,0 2-10,-7 2 1,0 2 0,-3 0 99,-4 4 1,-2 0 0,-2 1-91,9-4 0,-3 2-25,-9 5 0,-1 2 898,19-10-1019,-5 4 146,-1 0-117,6 1 117,-17 7-28,-3 3-45,-21 8 2261,-6 2-2328,-1 0 869,-2 1-1989,1 0-1422,-1 0-595,0 0 0,0 0 0</inkml:trace>
  <inkml:trace contextRef="#ctx0" brushRef="#br0" timeOffset="-157347.73">3231 6309 21192,'5'60'142,"0"0"0,0 0 1,0 1-1,1 0 0,-1 2-97,-1-3 0,1 4 0,-1-1 0,1-4-1160,-1 3 1,1-3-1,-1 2 1106,-1-8 1,-1 4 0,1-3 0,-1-5 8,1 11 0,0-6 4,-2-8 1,1-2-44,0-6 0,0-2-269,-1-2 0,1-1-73,0-1 0,1 0 251,-1 1 0,0 2-1604,1 9 1,0 1-1930,0 18 2080,-1-26 1,-1-3 484,-1 2-235,0-8 342,0-9 991,0-9 0,0-6 0,0-3 0</inkml:trace>
  <inkml:trace contextRef="#ctx0" brushRef="#br0" timeOffset="-156847.73">3734 5864 16874,'12'62'506,"0"0"0,0 0 0,-2-12 0,-1 0 0,1 0 0,0 0-970,0 2 1,1-1-1,0 1 1,-1 0 472,1-1 1,-1 0 0,0 0 0,0-1-454,1 12 1,0-2-1,-1-1 464,0-6 1,-1-1 0,0-3 32,0 14 0,0-3 321,-2-7 1,1 0-470,0 0 0,-1-1-255,-1-15 0,-1 0-340,2 5 1,-1-2-616,2 18-2061,-3-4-263,0-5 2077,-4-11-3057,0-9 4609,-1-14 0,0-4 0,0-11 0</inkml:trace>
  <inkml:trace contextRef="#ctx0" brushRef="#br0" timeOffset="-156364.73">4329 5598 15009,'4'57'388,"0"-1"1,0 1 0,0 0 0,0 0 0,0 0 0,0 1 0,0 2-328,1-2 1,0 3 0,0 1-1,0-2 1,0-4-585,0-1 0,-1-3 0,0-1 0,1 2 523,0 9 0,1 3 0,0-2 0,-1-8 67,1 6 0,-2-7-67,0-7 0,-1-4 0,-1-5 0,0-2 519,-1-2 1,-1-1-683,1 0 1,-1-1-180,1 3 1,-2 0-494,2-3 0,-2 0-3365,-2 27 743,-2-13 281,-11-10 3176,3-18 0,0-6 0,8-12 0</inkml:trace>
  <inkml:trace contextRef="#ctx0" brushRef="#br0" timeOffset="-155881.73">2756 6980 17907,'53'-16'256,"0"1"0,0 0 0,0-1 0,3-1 1,2-1-1,-1 0 0,1-1-1413,1-1 0,0-1 0,0-1 0,0 0 1157,-8 2 0,0 0 0,0-1 0,0 0 0,0-1 0,-2 1 0,0 0 0,-1-1 0,1-1 0,1 0 0,-2-1 0,1 0 0,0-2 0,0 1 0,-2 0 0,-4 2-80,4-1 1,-3 0 0,-2 2 0,1-2-243,4-2 0,2-2 0,-4 2 0,-7 4-279,-4 3 1,-6 3-4067,11-8 1548,-12 8 1988,-6 4-145,-10 5 3089,-9 8-1813,-15 12 0,6-6 0,-5 4 0</inkml:trace>
  <inkml:trace contextRef="#ctx0" brushRef="#br0" timeOffset="-155448.73">2827 7493 15107,'46'-26'166,"-1"0"1,0 0 0,1-1 0,-1 1-1,3-2 1,0 0 0,0 0 0,0 0 0,0 1-963,1-1 1,-1 1 0,0 0 0,0 0-1,1 0 796,0 0 0,0-1 0,0 1 0,0-1 0,-1 2 26,8-5 1,-1 1 0,-1 0 0,-1 1 198,-6 4 1,-2 0-1,-1 1 1,0 1-1046,8-5 1,0 1-1,-6 2-1208,-2 2 1,-4 3 425,-1 1 0,-6 4 1006,-10 9 596,-6 7 0,-7 0 0,-5 3 0</inkml:trace>
  <inkml:trace contextRef="#ctx0" brushRef="#br0" timeOffset="-154947.73">2959 7940 17152,'48'-25'112,"0"0"0,1 0 0,-1 1 0,0-1 0,3-1 0,1-1 0,-1 1 0,1-1 0,0 1-715,1 0 0,0 0 0,1 0 0,-1 0 0,0-1 650,0 1 0,1 0 0,-1 0 0,-1 0 0,0 1-47,-4 1 0,0 0 0,-1 0 0,-1 1 0,-1 1 194,4-2 0,-1 1 0,-1 0 0,-1 0-209,12-6 0,0 0 0,-5 3-405,-2 1 0,-3 2-20,2-1 1,-5 3-2199,-6 3-1095,-5 4-753,-9 3 4981,-9 6-2119,-9 3 1804,-7 2 0,0 0 0,-1 0 0</inkml:trace>
  <inkml:trace contextRef="#ctx0" brushRef="#br0" timeOffset="-151106.73">4469 4823 23198,'3'25'179,"4"5"-39,4 15-140,5 0 0,1-2 45,4-5 44,10 4-89,-7-19 0,6 1-61,-11-19 61,-2-3 0,-1-13-23,-1-9 118,-4-10 1,-1-5-96,5-25-350,-4 16 0,-2 0 350,-2 9 0,-1 2 0,-1 0 0,0 1-163,3-26 96,-4 11-140,-2 11-375,-1 14-965,-1 10-1858,0 8-482,0 6-954,0 23 3873,0-3-185,0 25 1153,0-13 0,0-10 0,0-9 0</inkml:trace>
  <inkml:trace contextRef="#ctx0" brushRef="#br0" timeOffset="-150898.73">5000 4781 15743,'8'-2'2811,"-1"0"-2065,-7 2 21,0 0-767,2 66-426,-4-37-549,2 12 1,-1 0-3860,-4-13 1087,0-5 2011,2-3 1736,1-7 0,1-5 0,1-4 0</inkml:trace>
  <inkml:trace contextRef="#ctx0" brushRef="#br0" timeOffset="-150732.73">5031 4589 18800,'-37'8'-246,"0"0"0,-23 10-3210,48 7-1568,6 3 3388,17 2 1636,19 6 0,-13-17 0,10-1 0</inkml:trace>
  <inkml:trace contextRef="#ctx0" brushRef="#br0" timeOffset="-150413.73">5263 4719 19516,'-29'44'119,"-1"0"1,2-4-1,10-5-29,27-7-22,17 3-68,-1-11 38,7 1 197,-19-12 960,-6-1-181,-5 0-229,-7 0-153,-7 1-447,-7 2 95,-7-1-767,-10 4-207,9-4-1306,0-1-2671,17-6-1580,5-2 4637,4-3 410,8-6-16,10-11 1220,6-5 0,-6 5 0,-5 6 0</inkml:trace>
  <inkml:trace contextRef="#ctx0" brushRef="#br0" timeOffset="-150190.73">5503 4372 22229,'3'55'-153,"-1"0"1,1 0-1,-1-4 1,0-1 0,0-6-845,-3-9 0,0-3-1932,-4 30-2488,-2-8 3396,-2-6 323,1-9 1698,-1-2 0,5-18 0,-1-3 0</inkml:trace>
  <inkml:trace contextRef="#ctx0" brushRef="#br0" timeOffset="-148781.73">5597 4603 21433,'2'42'149,"0"0"1,0-4-1,1-5-149,3-1 62,2-8 22,4-2-241,14-9-269,-3-5 269,11-7-654,-6-12-332,-1-8 280,-1-13 337,-1-8 492,-11 8 0,-2-1 34,5-14 331,0-9 162,-11 29 303,-3 11 150,-2 8 560,-1 5-1023,0 19-478,-1 1 292,0 16-297,0-4-6,0-2-72,3-2-483,25-5-60,0-9-231,21-4 29,-8-15-1300,9-17 1440,-16-1 347,1-12 336,-22 11 50,-6 0 146,-4 5 661,-2 3-50,-1 7 134,-4 5-101,-4 5-403,-4 3 112,-6 19-465,7-3-51,1 16-33,8-10-50,7-3-107,8-6-140,8-5 6,22-6-22,-9-6 301,8-6-262,-18-8 235,-5-7 11,-2-7 28,-5-8-51,-2-8 51,-4-6 0,-2-3 286,-2 0 75,-1 24 0,0 1 110,0-9-29,-2 3 298,0 28-460,-3 6 252,1 13 90,-2 10-384,4 11 0,0 3-238,-2 24-196,3-16 1,0 0 144,1 17 51,5-5-313,4-8-3788,6-9 2751,5-9-744,-1-10-2001,1-7-935,-2-7 3613,-2-3 662,-3-4-34,-2-6 3229,-2-5-2440,2-22 0,-7 21 0,2-10 0</inkml:trace>
  <inkml:trace contextRef="#ctx0" brushRef="#br0" timeOffset="-147631.73">6985 4154 18761,'-4'44'155,"1"0"0,1-5 1,0-2-156,0 10 5,2-17 63,0-1-68,3-21 0,0-3 44,5-13 7,1-11 27,2-16-78,-1-7 0,1-4 36,-2 9 1,0-1-309,3-15 0,1-1 443,-4 17 0,-1 1 212,0 4 1,0 0 47,7-21 347,-5 13-172,-4 13-360,-1 11 376,-3 9-521,0 7 335,5 35-385,0 1 5,-2-2 0,0 3-56,-1-4 0,0 2-432,1 18 1,-1 2-498,-1-13 0,-1 0-1004,1 13 1,-1-2-1062,-1-18 0,-2-3 199,1 29 1726,-5-13-359,-3-9 1428,-4-12 0,3-13 0,3-6 0</inkml:trace>
  <inkml:trace contextRef="#ctx0" brushRef="#br0" timeOffset="-147140.73">7132 4349 18908,'43'-19'560,"-1"0"0,-1 1 0,-4 7-40,5 16-139,7 17-219,-18-3 286,0 11-150,-22-14-208,-4-5 570,-4-4-492,0-5-168,0-8-16,1-10-18,5-18-3660,3-15 3514,-2 18 1,0-1 128,2-5 1,1 0 37,0 0 0,1-3-29,5-11 0,0 0 109,-6 16 0,0 1 9,3-6 0,-1 2 192,-2 5-178,-3 11 526,-5 11 2880,-1 7-3260,-2 9 453,0 11-454,0 12 281,0 15-410,0 10-5,0 5 145,0 2-271,1-18 0,0-1-171,7 17-65,-3-22 1,2-2-284,12 2-721,4-9-254,1-11-1533,1-8-3070,-1-6 2335,5-29 3093,-11 3 151,1-26-219,-13 8 169,-3 2 285,-3 2 112,-7 8 196,-6 8 0,4 12 0,-2 3 0</inkml:trace>
  <inkml:trace contextRef="#ctx0" brushRef="#br0" timeOffset="-146973.73">7667 4009 20408,'48'-10'-1765,"0"1"1,-5-1 0,-5 4-2829,-7 5 3305,-6-1-448,-6 2 1053,-10 0 50,-3 0 185,-6 0 448,-6 5 0,5-4 0,-5 3 0</inkml:trace>
  <inkml:trace contextRef="#ctx0" brushRef="#br0" timeOffset="-144290.73">1306 11203 14376,'-1'-56'788,"0"1"0,3 5 0,0 5-116,6 2 263,2 11-605,0 14-10,0 19-107,2 36 168,-3 5 0,0 9-1275,-1 3 0,0 6 1,0 4 909,-1-5 1,1 3 0,-1 2 0,0 2-358,-1-15 0,-1 2 1,0 0-1,0 2 1,0-1-1,1 1 343,-1 2 0,0 1 0,0 1 0,0-1 0,0 0 0,0 0-271,-1-1 1,1-1 0,-1 0-1,0 0 1,0 0 0,1 0 353,-1-1 1,0-1 0,0 0 0,0 0 0,0-1 0,0 0-281,-1 6 0,1-2 1,-1 0-1,1 0 1,0-1 258,0-2 1,0 0 0,1-1 0,-1-1 0,0 0-65,1 10 0,0-2 0,0 0 0,1-1 11,-1-4 0,1-1 1,0-1-1,0-1 126,1-4 1,-1-1 0,1 0-1,0 1-137,0 6 0,1 3 0,0-2 0,0-3-13,-1-4 0,0-2 0,0-1 37,0 8 0,-1 0 1,0-7 542,-3-11 1,-1-4-568,-1 23 1154,0 9-2380,-2-25 1130,-3 0-4536,-4-33 2620,-5-24 779,-2-14 499,3-2 1,1-5 276,0-2 0,0 0 0,2 10 0,1 3 0,-3-17 0</inkml:trace>
  <inkml:trace contextRef="#ctx0" brushRef="#br0" timeOffset="-142988.73">1310 11432 18672,'-26'-35'104,"0"1"1,12-4 0,13 5-150,49 3-1772,0 5 1,10-1 1820,-8 5 0,3 1 0,4-2-458,-7 3 0,3-1 0,1-1 0,1 1 454,-5 2 0,0 0 0,2-1 0,0 1 0,0 0 3,0 0 0,-1 0 1,2-1-1,0 1 1,3 0 31,0 0 1,4 0-1,0-1 1,1 1-1,-2 1 1,-3 0-165,-2 1 0,-3 1 0,-1 1 0,0-1 1,3 1 142,-3 0 0,3-1 0,0 1 0,0 0 0,-2 1 0,-3 1 32,4-2 0,-3 2 0,-1 0 0,0 0-46,-1 0 0,0 1 0,0-1 0,-1 1 0,14-4 0,0 0 0,3 0-253,-16 2 0,4 0 1,0 0-1,0 0 0,-3 0 253,0 1 0,-3 0 0,0 1 0,3-2 0,9-2 0,3-1 0,-1 1 0,-5 0 105,-5 2 0,-4 1 0,-1 0-105,15-4 0,-2 0 0,-12 3 0,-2 1 2,-10 3 1,-2 0 1100,19-7-1053,-9 2-50,0-1 1874,-6 2-1790,-4-1 2879,2 0-2957,-10 3 1130,5 0-1013,-10 7-123,-3 1 0,0 2 67,-3 1-207,-3 4 140,1 9 0,-3 12 600,1 26-522,-2-3 0,0 11 1,0 0-959,0-5 1,-1 0 0,0 4 902,0-10 1,0 5-1,-1 1 1,1 0-1,-1-2-607,1 4 0,0-2 1,-1-1-1,0 1 584,0-1 0,-1-1 0,0 1 0,0-1 1,-1 0 1,1 1-1,-1-1 1,0-1-149,-1-1 1,0-2 0,0 2 0,0 3 183,-1 1 0,0 4 0,0 1 0,0-1 0,0-3-37,-1 1 0,0-4 0,0 0 0,0 2-191,0-1 0,0 2 0,1 0 0,-1-1 0,1-4 176,-2 10 0,1-5 0,-1-1 15,2-1 0,-1-1 0,1-1 193,1-1 1,1-2 0,-1 0-263,2-4 0,-1-2 0,1 0 181,3 14 0,1-2 672,0-9 0,2-1-784,-2-7 0,1-1 427,1-1 0,1 1-528,6 19 0,2 1 696,-3-13 0,0 0-651,6 16 0,0-2 162,-6-20 0,0-2 267,6 8 0,0-1-331,-6-11 0,1-2-135,4 6 1,0-2 651,5 6-559,1-6-79,-4-6 271,-2-4-192,-4-5 910,-5-3-831,-5-5 255,-3 0-284,-4-2-50,-11 2 0,-11 1 20,-16-1 0,-7-1-20,0 0 0,-3 0-686,-2-1 1,-4 1-1,-1-1 628,3 0 0,-1-1 1,-5 2 71,8-2 1,-4 1-1,-3 1 1,1 0-1,4 0-14,-1 0 0,2 0 0,1 0 0,-3 1-366,0 0 1,-3 0-1,-1 1 1,2 0-1,3-1 371,-11 5 1,4 0 0,0 0-6,13-3 0,-1 0 0,1 0 0,-1 0 0,0 1 0,0 0 0,0 0 0,0 0-13,0 0 1,-1 1-1,1-1 1,-1 0 33,1 0 0,0 0 0,1-1 0,-1 1 16,-13 3 0,1 0 1,0-1-38,6-2 0,1-1 0,2-1-30,6-1 1,2 0 0,0-1 194,-20 2 1,3 0-124,18-4 0,1 0-84,-4 1 1,0-1 41,13-1 0,1 0 263,-1 1 1,0 0-124,-28 7 1236,4 0-984,9-1-392,6-1 2454,8-1-2454,5-1 131,-2 0-131,11-3 261,-3-1-356,12-3-341,0-2 82,2 0-1841,0-1 380,4 0-2083,2-5 436,2-10 2079,6-11 358,3-15-51,7-10 91,-1-11 220,-5 20 1,0-2 764,-1 0 0,0 2 0,5-20 0,-6 19 0</inkml:trace>
  <inkml:trace contextRef="#ctx0" brushRef="#br0" timeOffset="-142324.73">2950 11152 23215,'-12'54'337,"0"1"1,2-4 0,2-4-293,3 6 179,3-5-224,6-4-6,11-9 1,13-9-189,11-15 1,5-7-59,-6-6 0,2-3-420,18-4 1,1-7 618,-12-5 0,-3-4 81,1-3 0,-2-4-28,-4-1 0,-2-3 0,-3 0 0,-4-2 176,-3-13 1,-4 0-96,-8 16 0,-4 1-103,-1-6 0,-8 4 302,-21 10-145,-15 12-270,-19 16 129,23 6 1,-1 3-730,-1 3 1,1 4 70,0 4 0,3 3-1506,2 1 0,3 1-1197,2 2 1,4 2 1848,-2 16 0,4 2 874,5-6 0,1 3 666,1 0 0,1 4 1,1-6-1,-1 17 1,4-27-1,1 0 1</inkml:trace>
  <inkml:trace contextRef="#ctx0" brushRef="#br0" timeOffset="-141931.73">3235 11640 23780,'18'56'181,"-1"-1"1,0 1-1,0-3 1,0-1-1,-2-4-178,2 0 0,-1-1-847,-1-1 0,1 4 0,-1-2 813,2 7 1,0 0-6,-4-7 1,1 2-1,-2-4-419,0 2 1,-2-4-179,0 0 1,-2 0-1304,0-4 1,-2 0-1336,-1-3 0,-1-1 1736,-2-3 0,0 0 186,-1 28 1465,-7-28 0,0-2 0,3 2 0,-9-1 1</inkml:trace>
  <inkml:trace contextRef="#ctx0" brushRef="#br0" timeOffset="-141520.73">3382 12933 22873,'-16'40'474,"0"0"1,-1-1 0,1 1 0,0 0 0,-1-2-175,-4 9 0,-1-1-1222,-1 3 1,0-1 951,1-1 1,0 2-31,5-10 0,-1 3 0,1-3-34,-1 3 1,2-2-144,-3 8 1,3-3-1571,1 0-1020,9-15-2115,3-13-556,6-10 3287,17-46 1188,1 2 512,-3 1 0,2-3 451,1 1 0,-1 3 0,1-4 0,4 1 0</inkml:trace>
  <inkml:trace contextRef="#ctx0" brushRef="#br0" timeOffset="-141265.73">3445 12989 22038,'44'21'787,"1"0"0,0 0 0,10 4 0,-2 2-662,-16-4 0,0 2 1,-3-1-1819,7 5 1,-3-2 1728,0-1 1,-1 0 47,-4-1 0,-1 0 313,-3-3 0,-2 0-621,19 17 173,-11-6 22,-6-6-900,-7-6-3787,-1-4-628,-10-7 2879,-2-3 1159,-8-6 365,-4-1-168,-10 0 1109,-5 0 0,2 0 0,4 0 0</inkml:trace>
  <inkml:trace contextRef="#ctx0" brushRef="#br0" timeOffset="-141014.73">3502 13318 6501,'0'0'0</inkml:trace>
  <inkml:trace contextRef="#ctx0" brushRef="#br0" timeOffset="-140539.73">3097 12135 21864,'-29'44'613,"0"0"1,0 0-1,-6 8 1,3-1-598,10-6 1,3-3-433,-3 17 315,6-6-1098,8-4-2329,4-9-3642,10-11 3756,7-12 1549,17-16 1865,21-35 0,-22 19 0,5-20 0</inkml:trace>
  <inkml:trace contextRef="#ctx0" brushRef="#br0" timeOffset="-140339.73">3284 12029 20492,'4'-3'2443,"-1"1"-1889,-3 2-179,65 74-258,-22-42 1,4 2-1030,-8 1 1,2 3 0,1-4 696,-2-7 0,0-4 1,-2-1-391,1 0 0,-2-2-1382,-4-1 1,-1-2-5295,23 14 5600,-10-7 259,-3-5 1550,4-5 0,-22-7 0,1-1 0</inkml:trace>
  <inkml:trace contextRef="#ctx0" brushRef="#br0" timeOffset="-134540.73">1860 10902 12847,'-5'42'209,"-1"0"0,3 9 0,3 4-206,4-10 1,2 2 0,1 2-1255,1 8 1,2 3 0,2 6 1264,-2-18 0,0 5 0,2 1 0,0 2 0,0-2 0,-1-3-303,2 12 1,1-2 0,-1-1-1,1 4 301,-3-12 0,2 3 0,-1 2 1,1-1-1,-1-2 0,-1-3-190,1 7 0,-1-4 1,0-1-1,-1 1 218,1 0 1,-1 0 0,0 1 0,-1-1-39,1-1 1,-1 0 0,0 0 0,0 0-143,-1-3 1,1 0 0,-1-1 0,-1 0 139,3 12 0,0 0 0,-1 2-130,0-9 1,-1 4 0,0-2-1,0-3 130,-1-2 0,-1-2 0,1 0-60,1 7 1,-1 2-1,0-7 340,-3-10 1,0-3-844,-1-4 1,0-1 941,-1-1 0,0 0-1018,-1 0 1,1 0-1316,-1 22 1837,0-10-1171,-1-18 2075,0-16 1,0-6 0,0-7 0</inkml:trace>
  <inkml:trace contextRef="#ctx0" brushRef="#br0" timeOffset="-134030.73">2694 11048 10842,'10'54'304,"-1"0"0,1 1 1,-1-9-1,0 1 0,0 1 1,1 1-286,1 5 1,0 0 0,1 1-1,0 1-905,0 2 0,1 0 0,0 1 0,1 4 925,-3-9 0,2 3 0,0 2 1,0 0-1,0-1 0,-1-3-284,-1-2 0,0-3 0,-1-1 1,1 1-1,0 2 303,-1 1 1,2 1 0,-1 2 0,1 0 0,-2-2 0,0-4 18,0 5 0,-2-3 0,0-2 0,0 0 39,0-1 0,-1-1 0,0 0 1,-1 0-82,1 13 0,0-1 1,-1-1 134,-1-3 0,0 0 0,-1-2-170,0-5 0,-1-1 0,0-2 0,1 18 0,-1-4-169,-1-11 0,0-3 169,-1-8 0,1 0-535,-2 11 0,0-1-249,0-13 0,1 0-194,-1 9 1,0-2 131,0 1-694,1-21 3057,4-31-1517,1-24 0,0 7 0,-2-2 0</inkml:trace>
  <inkml:trace contextRef="#ctx0" brushRef="#br0" timeOffset="-133613.73">3636 10518 10732,'12'53'207,"0"0"0,0 1 0,-1-1 1,1 0-1,0 1 0,0-1 0,1 10 1,1-1-1,0 1 0,0-1 0,0 0 1,0-3-937,0 4 1,0-2-1,-1 0 1,1-2-1,0 2 742,0-1 1,0 0-1,0-1 1,0 1 0,1-2 7,-1-1 0,0-1 0,1 0 1,-1-1-1,0-1-21,-1-4 1,-1-2 0,0 1 0,0 0 0,1 2-1,-2-1 0,2 3 0,-1 1 0,0 0 0,-1-2 0,0-3 5,1 9 1,-1-4 0,0 0-1,-1 2-5,0-4 0,1 3 0,-2 0 0,1-2 0,-2-2-2,-1 0 1,0-2 0,-1-3 0,-1-2-10,3 18 0,-1-2-504,1 5 0,-1-5-1245,1-4-1472,2-10 4178,0-8-2418,2-18 1953,-1-20 0,-4-3 0,-3-9 0</inkml:trace>
  <inkml:trace contextRef="#ctx0" brushRef="#br0" timeOffset="-133231.73">4463 10261 10140,'9'56'172,"1"0"0,-1 0 1,1 0-1,-1 0 1,2 5-1,-1 1 1,1 1-1,1 0 1,0 0-803,-2-8 1,1 1 0,0 0 0,0 0-1,0 1 1,1 0 662,-1 2 1,1 0 0,0 1-1,1 0 1,-1 0 0,0-1-6,-1-3 0,1-1 1,-1 0-1,1 0 0,-1 1 1,1 2 43,0-3 0,0 3 0,0 0 0,0 1 0,1-1 0,-2-3 0,0-2-66,1 3 1,-1-4-1,-1-1 1,1 0 0,0 3 61,1 7 0,1 2 1,1 1-1,-2-3 0,-1-4 139,1 5 0,-1-5 1,-1-1-258,-1-2 1,0 0-1,-1 1 62,-1-5 1,0 3 0,-1-1-1,-1-4-66,0-1 0,-1-4 0,0 2-92,1 7 1,-1 1-1,-1-7-865,-2-12 0,-1-4-2467,1 20 3097,-6-15-1568,-24-15 1758,-9-19 0,3-3 1,9-10-1</inkml:trace>
  <inkml:trace contextRef="#ctx0" brushRef="#br0" timeOffset="-132706.73">1364 12232 13939,'42'-20'88,"1"1"1,0-1-1,9-6 1,2 0-1,2-2-43,-9 5 0,2-1 0,1 0 0,1-2-435,-4 3 1,-1-1 0,2 0 0,2-1 0,3-1 439,-2 3 0,4-2 1,2 0-1,0 0 1,1 0-1,-1 1 1,-3 2-357,-1 0 1,-2 2 0,0 1 0,-1 0 0,2 0 0,1 0 322,3-1 1,2 0 0,2 0-1,0 0 1,0 1 0,-2 2 0,-4 2-145,5 1 0,-2 3 0,-2 1 1,-1 1-1,1 0 119,-1 0 0,1 0 0,-1 1 1,0 1-1,0 0-64,-3 1 0,-1 1 1,0 0-1,1-1 1,2 0-286,1 0 0,2-1 1,2 0-1,0-1 0,-1 0 1,-4 1-6,11-3 1,-3 0 0,0 0 0,2-2 59,-3 1 1,3-1-1,0-2 1,-2 1 0,-5-1-621,8-5 1,-6 0-1,-2-2 361,-3 0 1,-3-2 0,-2 1 214,8-7 0,-5 1 346,-13 0 0,-5 3 0,-1-1 0,-20 10 0</inkml:trace>
  <inkml:trace contextRef="#ctx0" brushRef="#br0" timeOffset="-132232.73">1631 13077 10859,'57'-24'206,"0"0"1,0 0-1,0 0 1,-10 4 0,0 0-1,1 0 1,0 0-1,1-2-891,5-1 1,1-2 0,0 0 0,1 0 0,1-1 874,-9 4 1,2 0-1,-1 0 1,1-1-1,0 1 1,0 0-113,2-2 0,0 1 1,0 0-1,1-1 1,2 1-1,3-1 38,-3 1 0,3 0 0,2 0 1,1 0-1,1 0 0,-1 0 0,-2 2 1,-3 0-204,5 0 1,-3 2-1,-2 0 1,1 1 0,0 0-1,3 0 57,-8 2 1,3-1 0,0 1-1,2-1 1,-2 2 0,-1 0 0,-2 2-1,-4 2-329,18-2 0,-6 3 0,-2 2 0,0 0-507,-5 1 1,-1 2 0,-1 0 0,-1 0-55,8 1 1,-3 0 0,-1 0 332,-6 1 1,-3 1 0,0-1 586,15-2 0,-6 1 0,4 0 0,-12-2 0</inkml:trace>
  <inkml:trace contextRef="#ctx0" brushRef="#br0" timeOffset="-131782.73">1399 13598 13765,'58'-24'158,"-1"1"1,0 0 0,-9 3 0,1 1 0,0-1-1,2 0 111,4-1 0,1-1 0,2 1 0,0-1-1183,-8 3 0,0 0 1,2 1-1,-1-1 1,1 1 1092,0 0 0,0 0 0,1 1 1,0-1-1,0 2-146,1-1 1,1 1 0,0 0-1,0 0 1,0 1-189,1 0 0,-1 1 0,0-1 0,1 2 0,0 0 155,1 0 0,0 1 0,0 0 0,1 0 0,-1 1-61,0 0 1,-1 1-1,0 0 1,2-1 0,2 1-83,-8 2 1,3-1-1,1 1 1,1 0 0,-1-1-1,-2 2 1,-2-1-352,6 0 0,-2 1 1,-2-1-1,0 1 0,3 0 218,-2 0 1,3 0 0,0 0-1,0 0 1,-3 1 0,-4 0-437,15-1 1,-5 1-1,-3 1-35,-7 1 1,-2 1 0,-3 0-114,7 0 0,-5 1 860,13 3 0,-31 0 0,-18 1 0</inkml:trace>
  <inkml:trace contextRef="#ctx0" brushRef="#br0" timeOffset="-131364.73">1622 14377 13717,'47'-25'25,"0"0"1,0 0-1,-1-1 1,1 1-1,4-2 1,0 0-1,0-1 1,1 1 0,1 0-460,1-1 1,0 0-1,1 0 1,0 1 0,1-1 531,-6 4 0,0 0 0,0 0 0,2 0 0,-1 0 0,0 2-23,0 0 1,0 0 0,-1 1-1,2 0 1,1 1 0,3 1-76,-4 3 0,2 0 0,2 0 0,1 1 0,0 1 0,-1 1 0,-1 0 0,-2 1-138,3 0 0,-3 1 0,0 1 1,-1 1-1,1 0 0,3 1 4,0 0 0,3 0 1,1 0-1,1 1 1,-1 1-1,-3 1 1,-3 0-361,2 2 1,-3 1 0,-2 1-1,-1 1 1,1-1 55,1-1 0,-1 1 0,1 0 0,-1-1 0,0 0-139,11-1 0,0 0 0,0-1 0,3-1-106,-14 0 1,2 0-1,1-2 1,0 1-1,-1-1 1,-3 0 682,11-1 0,-2 0 0,-2-1 0,-1 1 0,-5 0 0,1-1 0,-3 1 0,-7 1 0,-2-1 0,0 1 0</inkml:trace>
  <inkml:trace contextRef="#ctx0" brushRef="#br0" timeOffset="-127773.73">1482 10488 22319,'7'-40'436,"-1"8"-100,-6 38-336,0 7 68,0 11-18,0 8-44,0 5-12,0 1-280,0 0-963,0-3-45,1-4-2178,2-5-1984,4-6 1938,10-4 2175,2-9 1343,6-2 0,-12-5 0,-4 0 0</inkml:trace>
  <inkml:trace contextRef="#ctx0" brushRef="#br0" timeOffset="-127256.73">1885 10390 19445,'38'-3'431,"1"0"1,24 5-158,-49 23 101,-5 3 84,-5-2-252,-2-2 230,-2-4-437,0-4 57,0-5-114,5-4-144,6-3-91,12-6-760,8-8-735,9-7-1770,3-9-952,1-1 3065,-4 1 418,-6 2 388,-4 5-908,5 1 1546,-6 9 0,-7 1 0,-8 7 0</inkml:trace>
  <inkml:trace contextRef="#ctx0" brushRef="#br0" timeOffset="-126663.73">2616 10069 17675,'3'-20'913,"0"5"-723,0 15 360,0 5-500,2 6 107,3 7-23,12 22-27,-2-7-107,9 12 0,-8-15 84,0-3-84,-4-4 0,-3-4 28,-5-4 33,-3-1 404,-3 0-431,-3-3-102,-4-1-1393,-1-4-2483,-2-4-1063,3-1 3489,1-4 263,3-5 169,1-3 1086,2-3 0,-1 7 0,1 1 0</inkml:trace>
  <inkml:trace contextRef="#ctx0" brushRef="#br0" timeOffset="-126323.73">3872 9837 21987,'28'31'-150,"-1"-1"1,0-2 0,3-8-2634,26-26-2947,0-5 1837,-6-9 2509,-10-2-313,-10-8 1697,-10 1 0,-10 9 0,-5 5 0</inkml:trace>
  <inkml:trace contextRef="#ctx0" brushRef="#br0" timeOffset="-126157.73">4211 9736 19356,'-14'58'347,"0"1"0,1-4 0,4-5-436,7 3-1121,1-3-3081,5-7-537,4-9 3287,7-10-222,8-12 1763,9-8 0,-14-5 0,2-1 0</inkml:trace>
  <inkml:trace contextRef="#ctx0" brushRef="#br0" timeOffset="-125840.73">4723 9467 19792,'2'-10'3120,"-1"2"-2347,-1 8-515,0 0 285,-28 59-498,21-23-399,-8 6 0,2 1 354,20 2 245,6-4-200,7-3-45,4-8 0,-4-3-79,-4-6 225,-7-4 255,-5 3-1734,-12-7-420,-5 0-3506,-10-8-891,-1-4 4726,1-12-160,-1-13 1584,-3-30 0,12 23 0,-1-7 0</inkml:trace>
  <inkml:trace contextRef="#ctx0" brushRef="#br0" timeOffset="-125672.73">4621 9469 21159,'41'-28'49,"0"-1"0,0 0 0,13-10 0,-8 9-408,-19 19-2441,-8 5-2823,-5 4 2447,-6 1 2077,-4 1-160,-5 4 368,-9 6 891,-15 19 0,10-14 0,-6 8 0</inkml:trace>
  <inkml:trace contextRef="#ctx0" brushRef="#br0" timeOffset="-124623.73">1127 11496 20115,'0'49'-258,"0"0"0,0-1 0,0-1-655,0-8 0,0 0-1518,2 1 0,0 1-173,1-2 0,1 3 2604,2 10 0,1 6 0,0-8 0,-3-17 0,1-2 0,2 26 0,0 0 0</inkml:trace>
  <inkml:trace contextRef="#ctx0" brushRef="#br0" timeOffset="-124248.73">1150 12482 7929,'-12'8'-712,"4"-2"1,8-6 0</inkml:trace>
  <inkml:trace contextRef="#ctx0" brushRef="#br0" timeOffset="-123140.73">1020 12677 17540,'20'-38'680,"-1"1"0,5 2 0,1 9-462,7 15-61,6 10 145,-17 15-268,-5 9 55,-6 11 46,-4 4-51,-4 1 224,-1 0-73,-1-5-56,0-4 325,-2-8-184,1-7-298,-1-8 40,2-4-124,12-13 62,7-5-527,14-13-307,3 0-1278,-1 0-2021,-6 7-1626,-5 6 4959,-10 8-281,-2 6 275,-7 16 806,0 5 0,-3-2 0,0-4 0</inkml:trace>
  <inkml:trace contextRef="#ctx0" brushRef="#br0" timeOffset="-122365.73">1074 13338 17820,'6'-15'1239,"-2"2"-618,-3 12 1300,-1 0-1854,2-1 101,0-1-168,6-5 6,4-4-17,9-3 55,9-4-38,0 6 0,1 1-57,16-1 17,-15 4 1,-1 3 33,0 7 0,-9 11 28,-10 7-22,-6 10 162,-4 4-168,-2-3 5,0-3 40,0-4-45,0-6 0,0-2 0,2-3 39,3-2 192,5 0 379,-2-2 465,-1-1-464,-6 0-186,-2 1-313,-8 4-112,-5 3-61,-11 2-2975,-11 10-1943,10-3-1894,-3 6 5136,17-3 209,4 12 1528,1 21 0,3-26 0,1 7 0</inkml:trace>
  <inkml:trace contextRef="#ctx0" brushRef="#br0" timeOffset="-121873.73">1176 14336 22492,'40'7'-422,"0"0"0,-2-3 0,-3-7-970,-7-13 0,-3-5-1515,21-21-476,-8 0 639,-11-2 1814,-9-1-95,-9 1 90,-5 3 302,-10 4 3287,-2 17 2864,-9 5-1407,-9 30-2951,6 6-68,-4 18-124,13 7-682,3 7-635,3 10 349,2-29 0,1 1-3,1 1 1,0 0-141,0 2 0,0 1-666,1-2 0,0 0-961,0-1 0,0 1-866,0-3 1,0 0 653,0 29 248,2-9 390,1-4 548,0-12 1,-1-15 0,-1-9 0</inkml:trace>
  <inkml:trace contextRef="#ctx0" brushRef="#br0" timeOffset="-121615.73">1428 14937 20140,'-2'40'205,"-1"0"0,4-4 0,3-4-193,11-5 116,9-6 74,1-3-40,-2-5 18,-5-2-102,-5-4 12,-6-4 10,-4 0-1578,-5-3-3714,-7 2-118,-6-2 3697,-8-7-62,0-10 1675,1-6 0,9 4 0,6 6 0</inkml:trace>
  <inkml:trace contextRef="#ctx0" brushRef="#br0" timeOffset="-121438.73">1428 14937 19053,'16'-33'1784,"-1"0"0,10-24-1784,-17 28-358,3 3-192,9-11-1365,5 5-3020,5-3 46,4-2 3706,-1 1 41,1 2 162,-4 4 302,-1 4 678,-1 3 0,-13 10 0,-2 4 0</inkml:trace>
  <inkml:trace contextRef="#ctx0" brushRef="#br0" timeOffset="-110406.73">6363 9856 19580,'-32'-48'1327,"7"10"-1322,24 35-55,1 2 184,0 11 96,4 20-177,1 0 0,2 7-551,2 5 0,3 8 0,0 3 1,0-2 498,1 8 1,1-1 0,1 4-387,-3-11 0,1 3 1,0 2-1,0-2 0,0-2 414,-2-2 1,0-2-1,0-1 1,-1 0 2,1 0 0,-1 0 0,0 0 1,-1-1-643,3 12 1,-1-1 0,0 0 609,-1-2 0,-1 0 0,1-1 0,-1-3 0,0-1 0,0 0-292,-1-2 1,0 0 0,0-1 291,0 0 0,0-2 0,-1 1 130,0-1 0,0 1 0,-1-2-203,3 18 0,-1 0 140,-2-14 1,0 2-1,0-4-67,0 3 0,0-1 418,1 10 1,0-1-437,-2-17 1,0-2 17,1 7 0,-1 1 0,1 2 0,1 0-25,-1 2 0,0-1 101,1-1 0,-1-1-85,0-3 1,0 0 8,0-3 0,0-1 1080,-1-4 0,0 1-1131,1 6 1,1-2 50,0 13 1719,3 6-2072,-7-37 1533,0-7-1958,-2-9-2800,-1-4-1317,0-22 2767,-4-5 844,-3-24 528,-3 10 1,-1-1 489,3 8 0,1 0-194,-4-14 0,0-1 460,0-13 0,5 19 0,2 13 0</inkml:trace>
  <inkml:trace contextRef="#ctx0" brushRef="#br0" timeOffset="-109839.73">6887 12966 14353,'14'50'805,"0"0"0,-1-1 0,0-3-744,-4-10 1,-1-2 12,1 1 0,0 0 91,-1 0 0,-1 0-101,-1-1 1,0 0 243,0-2 0,-1 1-89,1 11 0,-1 0-219,-2-11 0,0-1 100,2 8 1,-2-1 87,-1 7-188,1-7-207,-3-8-91,1-8-950,-1-8-1688,0-7-1141,0-5 2240,-4-12 1837,-8-22 0,6 15 0,-5-14 0</inkml:trace>
  <inkml:trace contextRef="#ctx0" brushRef="#br0" timeOffset="-107498.73">6250 9867 18863,'53'-13'122,"0"0"0,0-1 0,-6 3 0,-2-1 0,1 1-74,1-2 1,0 0 0,0 0-1936,-2 2 0,0-1 0,0 1 1887,5-2 0,1 1 0,1 0-17,1 0 0,0-1 1,1 1 102,-1 1 0,0 0 1,-1 0-87,-3 0 0,-1 0 0,0 1-47,-1-1 0,-1 0 1,1 0 64,-2 0 1,-1 0 0,1 0-21,2-2 0,-1 1 0,0-1 2,2-1 0,-1 1 0,0-1 0,1 0 0,1-1 0,-1 0-17,1 0 0,-1-1 1,1 1 16,-1-1 0,-1 0 0,4-2-38,0 1 0,4-2 0,0 0 0,-3 0 1,3 0 0,-2 0 1,1 0 36,-4 1 0,2 0 0,-1 0 0,-4 2 0,15-6 0,-6 3-195,-8 2 0,-3 2 181,-7 2 0,0 1 878,-5 1 1,0 0-865,0-1 0,2 0 59,22-7 0,1-2-51,-12 6 1,0-1 104,-5 2 0,2-1 0,-2 2-113,3-1 0,-2 1-25,1 0 0,-1 2 25,-1 0 0,0 1 678,-1 1 0,-2 1-731,-3 1 0,-1 1 961,26-4-976,-12 5 68,-4 2 45,-16 2 444,-2 1-489,-14 0 1010,7 0-892,-6 0 315,4 0-433,-9 0 35,-1 0 88,-1 0-123,2 6 117,5 2 35,5 6 32,6 3-184,2 1 0,1-2-67,-1 0 174,4 4-107,-10-5 100,0 3 1,-13-6-101,-3 0 0,-3-1 6,0 3 111,-1 0-117,0 5 146,0 17-34,0-2-112,0 18 5,0-5-308,0 9 454,0 6-143,1-29 1,-1 2-9,2 2 0,0 0 17,0 1 0,1 3-19,2 3 0,0 5 0,0-2 2,2 15 0,0 2-679,0-5 1,1 4 0,-1-2 722,0-7 1,0-2 0,0 1 13,0 1 0,1 0 0,0 1-460,0-3 1,1 1-1,0-2 467,-2-5 1,1-1-1,0-1-6,5 15 0,-1-4-59,-3-10 0,1-2-81,-1-6 1,0 0 122,2 16 0,0 1-42,-3-11 0,0 0-193,3 18 1,-1 0 256,-4-14 1,0-2-43,-1 1 1,-1 0-23,-1-1 0,-1 0 0,1-1 0,0 0 446,-2-1 1,0 1-394,1-3 0,1 2-53,2 19 0,0 2 73,0-16 1,2 1 67,-1-6 1,0 2-1,0-3-141,4 5 0,-1-2 0,2 0 0,1 2 11,-1-6 0,0 3 1,0-3-12,1 6 0,0 0 0,3 12 0,-1-1 36,-6-19 0,-1-3-95,0-1 1,-1 0 58,0-2 0,1-1 97,4 29-272,1-5 411,-1-4-236,1-2 0,0-3 866,0 0-953,-2-12 0,0 2 87,6 19-129,-6-18 0,0 0 325,1 17-196,0-3 977,-3-2-1180,0 11 203,-4-18 159,0 4-243,-3-21 235,-1-6-151,0-1 0,0-3 848,-1-1-1055,-5 0 207,-14 6 0,-1-3 297,-14 4-353,2-5 56,-5-2 0,-7 1-292,-7-3-120,-7 2 412,27-9 0,0 0-3,-4 1 0,-1-1 123,-1 1 1,-2-1-526,-1-1 1,-1 0 404,-2 1 0,-1-1-37,1-1 1,-3 0-76,3 0 0,-3-1 0,2 1-351,-7 0 0,-1 0 463,8-1 0,-3 0 0,3 1 109,-1 0 0,-1 0-137,4 0 0,-3 0 0,2 0 28,-7 2 0,1-1-96,7 0 1,-1 0 0,2-1 269,-1 1 0,2-1-174,0 0 0,1-1 0,3 0 0,0 0-1292,0-1 1,2 0 1201,1 1 0,1-1 90,-1 0 0,1 1 27,1 0 0,-1 0-148,1 1 1,-1 1 240,0 0 1,0 1-121,-1 1 0,0 0 0,1 1 0,-1 0-67,-13 5 0,-1 1 67,13-4 0,1 1 0,-11 2 0,2 1-84,-12 3 302,3-3-218,3 1 360,1-3-326,2 1-118,13-3 0,1-1 84,-17 5 0,18-5 0,1 0 117,-11 4 499,3-2-616,0 1 3263,1-1-3509,0 0 640,3-1-394,-1 0 179,-13 4-280,12-1 101,-12 4 0,16-4-123,1 1 274,0 0-151,2 0 0,0-1-17,-9 3 17,12-7 0,-7 3-101,13-7 236,1 1-62,0-1-73,2 1 0,1-1 184,1 0-133,1 1 61,1-2 5,-1 1 338,6-2-293,-2 1 12,7-3 201,-1 1-369,0-2 296,-2 0-224,-5 0 163,2 1-112,-3-1-45,8 1 241,-1-1-308,4 0-5204,0 0-89,1-3 1170,0-5 3053,0-6 431,4-6-50,2-4-224,3-1 443,1-1 61,-3 1 392,-3 1 0,-2 11 0,-2 3 0</inkml:trace>
  <inkml:trace contextRef="#ctx0" brushRef="#br0" timeOffset="-107015.73">7070 13729 10522,'15'60'276,"1"0"1,-1-4-1,1-5 2002,9 6-2160,3 0 1556,2-3-1674,1-3-3,-10-20 0,3-2-19,12 6-135,14-1-672,-9-27-700,3-18-1210,3-10-1389,-3-18 2616,-3-4 582,-9-1-226,-4-3 1156,-13 16 0,-4 6 0,-9 17 0</inkml:trace>
  <inkml:trace contextRef="#ctx0" brushRef="#br0" timeOffset="-99521.73">6245 9624 11665,'-7'0'3927,"1"0"-3110,6 0 298,0 0-1110,-3 0 113,11-5 145,3-2-252,17-8 387,8-3-342,7-2-17,8-2-85,4-1 135,3 4-89,0 0-9,-18 10 1,0 0-171,19-5 179,-21 8 0,-1-1-117,11-2 41,-14 3 0,0-1 76,16-6 0,-16 4 0,-1 0 51,13-6-107,0-3 56,1 0 0,1-3-135,-1 1 180,3-2-90,-1-1 12,4-1-494,2-1 499,-26 12 0,0-1-182,0 1 0,2 0-20,15-8 1,1 0 232,-10 5 0,-1 0-330,14-5 0,-1 0 327,-12 5 0,-3 1 17,2-1 0,0 0-43,0 0 1,0 0 25,0 0 0,-1 1-44,-2 0 0,1 1 52,10-6 1,1 2-40,-13 5 0,0 0 31,8-4 0,-1 1-140,12-4-73,-2 0 213,-1 1 0,1 0-168,-1-2 353,2 1-163,4-3-22,1-1-302,-12 6 1,1 1 301,-11 3 0,0 0 0,12-4 0,-2 1-353,14-5 527,-3 1 330,-5 1-504,-3 3-34,-15 5 1,1 0 33,15-5 0,-17 6 0,1 0 0,9-4 106,1 3-76,-3-1-30,-1 4 682,-3-2-789,-2 3 655,0 0-548,-3-1 177,14-1-143,-11 0-34,10-1 34,-13 2 78,-1 0-6,-1 2-78,-1-1 50,7 0-66,-9 3-12,5-1 0,-10 2 140,0 0-90,-2-1 174,0 0-224,-1 1 123,-3-1-5,0 1-118,-5 2 50,-1 1 73,-5 0 17,1 1-140,1-2 107,0 0 106,3-1-213,1 1 0,1-3 11,4-1-112,-8 3-952,2-1-3876,-7 4 2745,-6 0 1102,-6 4 175,-9 5-257,-7 4 441,-14 10 723,2 0 0,10-5 0,9-6 0</inkml:trace>
  <inkml:trace contextRef="#ctx0" brushRef="#br0" timeOffset="-96316.73">7125 9865 17714,'-3'-16'2129,"0"3"-1810,3 12 179,0 1-386,4 11 79,4 11-191,2 12 0,2 6 0,-1-6 0,-1 1-351,4 18 1,0 0 350,-3-12 0,0 1 47,5 18 1,0 1-70,-4-15 0,0 0 22,5 15 0,-1-1 0,-4-18 0,0-2-107,0 2 1,0-1 106,-1 0 0,1-1 0,-1 2 0,-1-1 0,0 1 0,-1 1-54,0 0 1,-1 0-6,-1 1 1,-1 2 58,0-1 0,-1 0-31,0 0 0,0 1-98,0-2 1,-1 1 153,0-4 0,1 2-25,1 16 0,0 1 78,-1-14 1,-1-1-82,2 15 0,0-2 3,-1-15 0,-1-2 0,1 0 0,-1-1-95,0 0 0,0 0 134,0-2 0,0-1-39,-1-1 0,1 1 70,3 12 0,-1-1-76,0-12 1,-1-1-325,3 10 0,1-1 330,4 12-179,1-2 4,0 1 175,-2-2 95,-3-10 1,-1 2-136,-1-11 1,0 0 39,1 13 0,0 0 0,-2-12 0,0-2-112,0 1 0,-1 0 213,1 0 0,0 1-101,-1-1 0,1-1 0,-1 1 0,1 0 67,-1-2 0,1 1-123,2 10 0,0-1-375,3 18 380,-3-25 1,-1-2-941,2 3 150,-1-9 488,0-7-2795,-3-8 958,0-6 57,-3-3 1952,0-5-463,-1-7 52,2-5 21,1-10-342,5-24 913,3 4 0,-2 4 0,-3 18 0</inkml:trace>
  <inkml:trace contextRef="#ctx0" brushRef="#br0" timeOffset="-95297.73">8103 9372 10741,'0'-7'1411,"0"0"-447,0 7 503,0 0-689,26 66-654,-7-15-1383,-5-14 1,2 7 0,0-1 1291,4 13 1,0 2 7,-3-11 0,1 4 0,1 0-142,1 6 0,1 2 1,1 0 129,-6-13 0,1 1 1,0 0-1,0-1-27,5 14 0,0 0 0,0-2 130,-4-6 1,0-2-1,0-2-229,-2-5 0,-1-2 0,0 0 209,-1 1 0,0 1 0,-1-2-59,3 7 0,0 0-158,2 11 0,1-1 105,-4-11 0,0-1 0,0 2 0,1 0-48,0-1 1,-1 0 1023,0-3 0,-1 0-1002,0-3 1,-1 1 25,-1-2 0,0 0 0,-1-1 0,0 1 780,-2-1 1,0 2-781,3 16 0,0 1-28,-3-14 0,-1 1-3,3 12 0,0 0 101,-3-16 0,0-2-70,0 0 0,1 0 50,1 1 1,-1-1 504,2-1 0,-1 1-505,6 16 0,0 0-50,-5-12 0,0-1 113,4 12 1,-1 0-109,-5-15 1,-1-3-6,-1 0 0,-1 0 0,1 0 0,-1-1 22,0-2 1,0 1-23,-1-1 0,0 0 0,0-1 0,0 0 0,-1 1 0,1-1 112,-1 0 0,-1 2-138,2 14 1,0 0 25,-2-11 0,0 0 73,1 13 1,-1-2-38,-2-13 0,0-1-36,0 0 0,-1-1 0,0 0 0,0-1 68,0 24-246,0-8-1178,0-11 351,0-17-4065,-4-16 3480,-2-29 150,-6-28 240,5 10 0,0-7 965,3 8 0,0-4 0,1 0-71,-1-5 1,1-1 0,1 3 0,0-2 0,1 4-1,0 12 1,1-1 0</inkml:trace>
  <inkml:trace contextRef="#ctx0" brushRef="#br0" timeOffset="-94463.73">9449 8970 12438,'0'-8'689,"0"2"-95,0 6 654,0 0-49,13 61-1065,-5-25 1,2 5-509,1 6 1,2 7-1,1 5 380,-2-8 1,1 5 0,1 2 0,-1 0 0,0-2-608,1 2 0,-1-3 0,0 1 0,0 3 601,1 1 0,0 3 0,1 1 0,-1-1 0,-1-5 0,-2-5 0,0-3 0,-1-1 0,0-1-435,3 15 1,0-2 0,0 1 434,-2-4 0,0-1 0,1 4 0,-3-7 0,1 4 0,0-1 0,-2-3 13,1 2 0,-1-3 0,0 1-19,-1-5 0,-1 2 1,1-1-1,-2-4 6,2 15 0,-1-4 0,-2-4 0,0-2-190,0-6 1,-2-2 222,0-5 1,0 0-34,0-1 0,-1 0 0,0 0 0,1 3 18,0 2 1,-1 4 0,1-2-19,1 6 0,0 0 73,0-5 0,-1 1 1,1-2-91,0 1 0,2-3 76,-1 0 0,1 0-59,0-1 0,1 0 0,1-1 0,0 1 70,-1-1 0,1 0-70,0 0 0,0 0 0,0 0 0,-1 0 1003,0-1 0,1-1-1079,-1 0 1,1 0 134,0 10 0,1-1-59,-1-13 0,-1 0 95,1 6 0,-1-2 1730,3 3-1825,-2-8 555,-3-11-712,1-9 923,-4-7-1107,0-4-370,-1-2-4544,0-23 3581,-2 1 831,-3-25-277,-1 4 208,-3-6 521,4 17 1,1 0 390,0-1 0,0 1 0,-1-13 0,2 12 0</inkml:trace>
  <inkml:trace contextRef="#ctx0" brushRef="#br0" timeOffset="-93424.73">10084 8817 14713,'1'59'177,"-1"0"0,1 0 1,1-11-1,1 1 1,0 1-1,2-1-167,0-1 0,0 0 0,2 1 0,0 0-993,1 4 0,0 2 1,1 0-1,1 0 987,-1-2 0,1 0 1,0 1-1,1 1-4,-2-4 0,1 3 0,1 0 0,-2-1 0,1-4-112,2 15 0,0-5 0,-1 3-37,-1-9 1,0 3-1,0-1 1,-1-5-158,-2-3 1,-1-3 0,0-1 79,-1 2 0,0-2 0,0 1 107,-1 0 0,-1 0 0,0-1 18,1 18 0,0-2-34,-2-4 1,0 0 106,0 6 0,0 0 28,-1-10 0,0 0 2,0-8 0,0 3 0,0 0-290,0-1 0,1 1 0,-1 0 288,2 6 0,-1 1 0,1 0 108,0 0 1,0 1-1,0-1 155,1-4 1,0-1 0,0-2 44,1 10 0,1-2 225,0-10 1,1-2-456,-2-6 1,1 2-68,6 22 0,0 1-11,-3-14 0,0 1 42,0-4 1,0 1 0,0-2-130,0 2 0,-1-3 67,-1-1 1,0-2-628,-2-4 0,-2-2-1106,2 22 857,-5-20 714,-27-21-602,-1-29 383,0-7 1,-1-5-322,2-7 1,2-4 721,-7-10 0,3 1 0,-4-6 0,4 7 0</inkml:trace>
  <inkml:trace contextRef="#ctx0" brushRef="#br0" timeOffset="-92631.73">6448 11193 16521,'51'-3'302,"0"1"1,1-1-1,4-3 1,1-3-1,4-4-181,-9-3 0,3-4 0,2-3 0,0 0 0,-3 1-1401,5-1 0,-2 1 0,0-2 0,3 0 1314,-9 3 1,2 0-1,1-1 1,1-1-1,-2 2 1,-3 0 86,8-4 1,-2 1 0,-2 1 0,1-1-76,1 1 0,-1-1 1,0 1-1,1 0-46,1-1 0,1-1 0,0 1 0,0 0 22,-11 5 0,0 0 1,0-1-1,0 1 1,0 0-23,12-4 0,-1 0 0,0 1 0,1-1 35,-3 2 0,-1 0 0,1 1 0,3-1-22,-3 3 1,2-1-1,1 0 1,-1 2-1,-3 0-105,-2 1 0,-3 1 0,0 1 1,2-1 91,8-1 0,3 0 0,-1 0 0,-6 3-97,-8 2 0,-4 1 0,-2 2-150,16-3 0,-3 1-190,-11 2 1,-2 1 716,-7 1 0,-2 1-1926,26-6-839,-11 0 1,1-1 1613,-9 1 1,1-1 913,17-5 1,1-1-95,-15 4 1,-3-1-90,0 2 0,-1 0-171,-5 2 0,-3 1 1327,17-2-1727,-25 5 915,-32 24 0,3-13 0,-13 14 0</inkml:trace>
  <inkml:trace contextRef="#ctx0" brushRef="#br0" timeOffset="-91974.73">6479 12424 15232,'56'-1'267,"0"0"0,2-3 0,-1-3-197,-6-3 0,2-2-1133,-7 1 1,2-2 0,2-1 1140,9-2 1,2-1-1,2-1-580,-11 3 1,2-1 0,0 0 0,0-1 568,2 0 0,0-1 1,0 0-1,1 0-154,-1 0 1,0-1 0,1 1-1,-1-1 110,0 0 1,1 1 0,-1-1 0,0 0-24,-1 1 0,0 0 0,0-1 0,4 1 16,-7 2 0,2 0 0,3-1 0,0 1 0,-2 0 0,-2 1-244,-2 1 1,-3 0 0,0 1 0,1 0 0,1 0 213,1-1 0,3 1 0,1-1 0,0 0 0,-3 1 0,-3 1-20,5-2 1,-4 2-1,-1 0 1,0-1-30,0 1 0,0-1 0,-1 1 0,0-1 19,0 0 1,-1-1 0,-1 1-1,1-1-25,13-5 0,-1 0 0,0-1 39,-1 2 0,-2-1 0,0 0-17,-6 1 1,-1 0-1,-1 0 47,-6 2 0,0 1 0,-3 0 360,9-3 1,-4 2-1353,-10 3 1,-2 2-1347,14-3 344,-9 6 3204,-18 6-1832,-14 11 2118,-26 9-1792,-19 13 296,5-5 0,0-1 0,-2 1 0,-8 5 0</inkml:trace>
  <inkml:trace contextRef="#ctx0" brushRef="#br0" timeOffset="-91123.73">6954 13635 17333,'38'1'151,"-1"1"0,7-6 1,2-4 21,4-8 1,3-5-1351,-6 1 0,3-3 0,1 0 1380,-8 3 0,2-1 1,1-1-1,1 0-473,4-1 1,2-1-1,0-1 1,1 2 396,1-1 0,-1 0 1,2 1-1,-2 1-127,-1 0 0,-1 2 0,2-1 0,2 0 52,0 1 1,4 0 0,0-1 0,0 1 0,-4 1-53,0 0 0,-3 2 0,0 0 0,2-1 0,-1 0 0,3 0 0,0-1 0,-1 1 0,-4 1-44,-4 0 1,-2 2-1,-2 0 1,1-1 82,1 0 0,-1-1 0,0 0 1,-1 0-40,16-5 0,-1-1 0,0 0 170,-2 0 0,0 0 0,1 0-175,-8 3 1,2 0 0,-1 0 0,-4 2 4,-2 1 0,-3 1 0,0 0-83,5-1 1,0-1 0,-7 3 38,20-5-511,-7 0 280,1-1-106,-4-1-532,-6 1 258,-9 0 465,-9 3-1866,-6 1 1480,-3-5-768,-8 8 1279,-1-3-988,-7 9 444,-5 5-24,-5 1 633,-7 2 0,5 0 0,0 0 0</inkml:trace>
  <inkml:trace contextRef="#ctx0" brushRef="#br0" timeOffset="-78024.73">8491 9918 10948,'5'5'3249,"-1"0"-1765,-4-5 1849,0 0-2700,2-2-331,-1 1 656,2-2-774,-1 3 2684,-2-1-2868,1 7 0,-1 4 84,0 9 34,1 7-118,2 5 0,1 5 118,2 3-135,1 2 17,6 20-6,-1-15 79,6 11-73,-1-22 0,5-6-106,5-6-74,5-6-60,21-9 144,-14-4-256,9-4 318,-25 0-106,-7 0 22,-8 0 40,-4 0-538,-3 0-191,0 0 224,0 0-1152,2-2 983,0-1 47,-1-2 358,2 0-1143,-3 1-1428,0 2-4011,-1 2 6644,10 1 201,3-1 84,13 0 0,-12 0 0,-1-1 0</inkml:trace>
  <inkml:trace contextRef="#ctx0" brushRef="#br0" timeOffset="-75857.73">8919 9893 13833,'2'-5'1803,"0"0"-1304,2 2 257,-1 1-123,3-4-197,-4 3-363,2-1 235,-4 3 151,1 0-459,1 1 0,-1 0 136,2 0-136,-2 0 0,0 0 0,1 0 0,0 0 78,0-1-16,1 1 145,0-3-207,1 1 73,0 0 184,-1-2-145,0 3-17,-2 0 415,0 1-504,-1-2 352,0 0-358,1-2 213,0 1-213,2 0 117,-1 1 85,-1 0 83,0 1-279,0 0 291,-1 0-129,3-4 62,1 0-230,1-5 0,3 0-73,1-1 241,2 0-162,1 1-6,3-3 34,0 1-118,2-1 84,2 0 0,0-1 44,7-3-49,-6 5 5,1 1 0,-8 8-112,-3 2 112,-1 1 0,0 0-73,-1 0 241,1 1-168,6 4 0,-3 2-67,4 4 67,-2 1 0,-3 1-95,0 4 240,-2 1-145,-2 2 0,-1 0 0,-2-1-33,1 0 33,-2 6 0,0-7 61,-1 3-139,0-9 78,1 0 0,0 0-84,1 1 213,1 8-129,-2-3 33,2 6-78,-3-6 45,0 1 0,-1-2-89,0-1 229,0 3-140,-1-7 5,1 1-55,-1-7 50,0-1 0,0-1-84,0 2 263,0 1-95,0 2-84,0 3 6,-2 0 95,0-1-101,-6 5 168,2-6-135,-2 3 320,3-4-336,2-2 140,0-1 162,0-1-319,2-3 0,0 2-3182,1-4-5539,-1 1 6912,-2-2 1081,-3 1 201,-4-1 29,0 8-303,0 7 269,4 10 84,3 6 56,3 0 392,12 12 0,-9-22 0,9 5 0</inkml:trace>
  <inkml:trace contextRef="#ctx0" brushRef="#br0" timeOffset="-70264.73">8888 10404 18364,'0'-5'1322,"0"1"-600,2 4-587,0 0-74,5 0 466,1 2-460,3 2 140,2 1-207,3 1 123,0-2 45,2 1-168,1-1-5,9 1 111,-6-3-106,5 0 0,-8-2 45,-3 0-96,0 0 51,-1 0 0,-2 0-117,-1 0 257,0 0-140,4-4 45,-3-1-107,4-3 62,-2-2 0,-1 1-123,2-2 257,1 0-134,-3 1 0,5-1-50,-8 3 50,-1 2 0,-5 3-90,-4 1 264,1 1-180,-1-2 6,1-1 0,1-2-45,-1 1 45,0-1-72,-1 2 195,0-1-162,-1 3 39,0-1 0,0 0-112,0-1 162,0 0-50,0 1 45,0-3-129,0 4 84,0-2 0,0 4-123,0-1 72,0 7 51,0 2-106,0 6 246,0 1-112,0 0-28,-3 2 84,-4 1-84,-7 0 0,-8 2-745,-22 8-2800,5-9-2583,-18 6 4414,15-17 801,0-2 258,7-5-241,8-1-280,9 0 1176,11 0 0,5 0 0,3 0 0</inkml:trace>
  <inkml:trace contextRef="#ctx0" brushRef="#br0" timeOffset="-61556.73">6818 10365 22979,'-8'-42'62,"0"-1"1,0 1 0,4-6 0,2-1 0,3-4 19,6-5 1,3-5 0,2-1-1,0 5-1358,0-4 0,2 3 0,-1-1 1334,0 5 1,-1-3 0,1 3 0,-1 6 89,2-3 1,-1 5 57,1-5 0,0 1-195,-3 13 0,1 0 73,2-12 0,1 0-23,-3 13 1,0 1-62,-1 1 0,0 1 75,0 4 1,0 1 729,8-21-805,-2 11 0,-3 8-62,-2 10 230,-4 7 1706,-2 8-1874,-2 4 285,-2 3-296,0 0-2504,-2 15-1333,1-1-3081,-1 17 5025,-1-8 812,-6 3-17,-4-8 107,-9-10 1002,0-17 0,6 3 0,4-8 0</inkml:trace>
  <inkml:trace contextRef="#ctx0" brushRef="#br0" timeOffset="-60812.73">6927 7896 22218,'0'63'29,"0"0"1,0-13 0,0-3-422,1 0 0,0-4 392,1 13 0,3-9 159,-1-9-159,0-10-42,-2-11-467,-1-8 363,-4-39 146,-2-8-45,2 2 0,-2-3-531,1 1 1,1-1 575,0-2 0,1 0-45,0-1 0,1 1 7,0 3 0,2 0 35,0 3 0,2 2 3,3-4 0,3 1-61,7-10 61,9 0 0,-4 29-112,1 9 240,3 4-44,0 4-84,0 9 6,-1 6 296,-4 11 1449,-4 27-1526,-9-9 87,-12 4 1,-6 3-358,-3-18 1,-1-1 44,-3 8 0,-1-3-696,-16 8-1023,17-21-2644,3-5-471,8-3 3154,2-7 487,4-3 90,7-4 207,12-6 896,5-6 0,-3 4 0,-6-2 0</inkml:trace>
  <inkml:trace contextRef="#ctx0" brushRef="#br0" timeOffset="-60632.73">7377 7836 23545,'-4'38'-320,"-1"0"1,1-2 0,-1-2-3153,-3 11-3855,2-2 4555,1-5-23,3-1 2795,3-18 0,0-3 0,0-15 0</inkml:trace>
  <inkml:trace contextRef="#ctx0" brushRef="#br0" timeOffset="-60474.73">7393 7581 19260,'-40'8'-4100,"1"0"0,-20 12 375,52 5 2471,31 18 191,-2-13 0,6 0 0,-11-20 0</inkml:trace>
  <inkml:trace contextRef="#ctx0" brushRef="#br0" timeOffset="-60272.73">7493 7780 16639,'5'0'3982,"-1"0"-2627,-4 0-1640,40 57-180,-12-39-863,4 13 1,1-3-3333,9-24 683,0-6 2789,-3-9 124,-6-8 57,-7-9 251,-10-4 756,-7-9 0,-5 20 0,-3-2 0</inkml:trace>
  <inkml:trace contextRef="#ctx0" brushRef="#br0" timeOffset="-60091.73">7841 7586 21192,'-17'40'276,"1"0"0,0-1 0,-6 17 0,2-4-237,-2 6-39,1-3-852,2-2-2654,1-5-3299,8-6 3579,3-5 1938,5-17 487,12-6 801,2-20 0,1 4 0,-3-5 0</inkml:trace>
  <inkml:trace contextRef="#ctx0" brushRef="#br0" timeOffset="-59573.73">7867 7831 17453,'20'-46'472,"-1"0"1,-1 4 0,-1 4 3,8-13 18,-9 18-186,4-2 547,-13 25-463,-3 4-76,-3 5 278,-2 12-469,-4 7 401,-2 14-509,-4 7 106,4 2 6,1 8-129,9-16-51,8 0-240,8-23 286,9-5-331,6-16-259,5-9 385,-10-10 0,-1-6 45,-7 8 0,-1-3-251,5-13 1,-2-2 364,-9 10 1,-3 0 16,-1-1 1,-1 1 33,-1 1 0,-1 0 0,3-24 616,-4 14-263,-3 15 219,-3 16-197,-2 8 202,-13 29 254,0 4-826,-9 25 348,10-1-286,6 3-84,4-3 17,11-7-588,31-3-706,2-20-616,-8-11 0,1-4-4901,16-5 5047,-6-7 907,-10-1-62,-8-8-32,-8-2 256,-1-2 197,-3-4 498,1-7 0,-7 13 0,-2 1 0</inkml:trace>
  <inkml:trace contextRef="#ctx0" brushRef="#br0" timeOffset="-44899.73">7627 6443 18425,'0'37'190,"0"-1"1,0 25-11,0-44-118,0-7 218,0-3-180,0-6 119,0-1-12,1-4-89,2-9-6,5-11-112,3-13 0,7-11 78,4-7-416,2 13 1,3-1 508,-6 10 0,2 2-87,9-11 0,0 4 131,-8 14 1,-1 4-216,17-12 62,-10 12 100,-12 12 236,-10 24-241,-12 7-118,-6 21 191,-9 1-230,-3 2 0,0-1 151,2-4 630,-1 6-764,9-18 101,1 2-6,9-21-112,3-5 0,9-3-196,5-3 196,12-2-679,5-5-642,4-3-1917,-4-5-4586,6-1 6804,-14 4 292,1 0-6,-13 6 152,0-1 140,1 0 442,2-4 0,-7 6 0,0 0 0</inkml:trace>
  <inkml:trace contextRef="#ctx0" brushRef="#br0" timeOffset="-44757.73">8173 6380 18420,'-20'48'345,"0"-1"1,3-4-1,1-5-345,3-4-252,3-5-2369,5-4-1423,7-12 958,10-3 1523,8-20 56,19-29 828,-19 13 1,0-1 0,9-17 0,-8 10-1</inkml:trace>
  <inkml:trace contextRef="#ctx0" brushRef="#br0" timeOffset="-44532.73">8471 6010 19064,'-26'47'257,"0"1"1,1-5-1,9-7 1271,21-15-1528,13-6-32,13-8-2167,4-7 0,1-2-2461,22-9 2719,-19 3 1,-3-3 971,9-13 45,-9-4 136,-8-1 21,-7 0 1016,-9 0 0,-6 14 0,-5 3 0</inkml:trace>
  <inkml:trace contextRef="#ctx0" brushRef="#br0" timeOffset="-40807.73">7593 5624 22386,'6'29'341,"-1"3"-290,-1 4 122,-2 0-173,1-1 0,-1-4 174,-1 5-17,0-13-157,0 0 11,-1-13 235,0-5-240,0-2-2656,0-2-1612,4-6-1725,1 0 4239,6-7 549,1 1-5,10-4 1204,16-2 0,-17 7 0,6 0 0</inkml:trace>
  <inkml:trace contextRef="#ctx0" brushRef="#br0" timeOffset="-40022.73">7923 5448 19630,'27'-23'437,"1"-1"0,21-11 22,-23 30-258,-8 4 650,-9 4 231,-14 20-432,-7-1-482,-10 18-96,-1-10-38,2-1 84,8 0-68,5-4-50,10 0-22,12-4-46,9-3 68,25 3 17,-13-9-11,6 1 464,-25-7-128,-7-3-208,-6 2 404,-2-2-521,-6 3-11,-4 1-432,-14 7-112,4-2-1097,-4 5-1390,9-6-912,3-1-2079,0-2 4341,2-1 404,-3-1 229,-2-3 194,-2 0 0,5-2 0,3-1 0</inkml:trace>
  <inkml:trace contextRef="#ctx0" brushRef="#br0" timeOffset="-39491.73">7328 5538 19725,'-13'46'120,"-1"0"1,1 0-1,0-1 1,-4 12-1,0-1 1,8-6-88,11-7 1,5-4-370,1 0 1,4-2 335,5-2 0,4-3 0,5-3 0,5-4-73,7-4 0,4-5-665,8-2 0,8-9 571,-7-9 1,5-7-1,3-3 1,-5 1-324,4-1 0,-3-1 1,2-3 484,-1-3 1,3-2 0,-3-2 0,-6 1 9,-11 1 1,-4-1 0,-3-1-544,9-13 1,-5-4 878,-6-3 1,-5-3-511,0-5 1,-4-2 270,-7 14 1,-1-1 0,-2 0 185,2-15 1,-6 0 91,-10-6 0,-10 3-380,-6 17 0,-8 6-106,-18-1 0,-9 11 140,12 18 1,-3 7 0,-2 4-390,-4 4 1,-1 5-1,0 2-321,-1 3 0,1 4 0,2 1-1327,5 1 0,3 2 0,3 1 513,-8 9 1,5 2 940,9-3 1,2 4 346,6 4 1,2 6 0,2-6 0,-11 13 0,10-6 0,0-1 0</inkml:trace>
  <inkml:trace contextRef="#ctx0" brushRef="#br0" timeOffset="-35081.73">14973 11538 23971,'-33'-8'582,"0"0"0,-28 7-397,17 45-1044,24-17 1,2 1 858,0 2 0,3 2 0,4 1 0,3 1 191,1 0 0,4 0-309,2 0 0,4-1 118,5-1 0,2-2-67,19 25-404,12-7 516,-12-23 0,2-3-45,10 8 630,6-1-765,-29-19 135,-9-1 0,-4-1 1044,-5 1-568,-24 6-476,-3-2 264,-27 6-315,2-5 134,-6-1-100,6-5-218,10-3-415,17-7 157,13-13-622,21-15-280,16-21 1021,-1 19 1,5-3 0,0 1-417,9-7 1,1 1 725,-3 4 1,2-2 0,-1 4 158,6 0 0,-1 4-25,-1 3 0,1 4 123,-4 5 0,0 3-165,-4 4 0,0 6 448,0 11 1,-2 6-130,9 17-297,-21-2 1,-5 3 397,-6 31-319,-6 2-129,-3-3 73,-3-8-180,-2-9 191,-2-13-84,1-10 0,1-11 1506,3-7-1624,1-41 118,1-5-137,3 2 0,2-4-304,0 2 0,2-1 441,3-3 0,3-1 0,1 1 0,0 0 55,0 4 0,2 1 40,6-1 0,0 4-89,6-9 705,7 12-605,-17 35 516,-2 19-622,-1 15 319,-1 20-260,-7-20 0,-1 2 392,0 3 1,-2 1-548,1 1 1,-1 3-653,-2 18 1,0 0 2,-1-15 0,1-1-1093,-2 11 1,0-2-4532,0 6 4208,-1-14 1040,0-15-521,1-14 852,7-8 230,0-15 560,4-10 0,-5 5 0,-2-2 0</inkml:trace>
  <inkml:trace contextRef="#ctx0" brushRef="#br0" timeOffset="-34399.73">15347 12082 24452,'15'-42'-44,"1"1"0,-1-1 1,15-9-1,4 0 1,2 7 43,9 4 0,3 5-797,-6 3 0,2-1 1,-2 4 860,0 2 1,-3 4-116,-2 3 1,-2 3 777,23-5-738,-13 12 80,-11 14 144,-10 14-213,-10 16 0,-7 13 17,-5-9 0,-3 2-17,-5 18 0,2-22 0,-1-2-129,-7 2 1666,2-9-1514,3-10-23,3-9 67,3-4-476,0-34 291,7-8 76,-1 3 0,2-3-486,3 1 1,2-1 527,1 0 0,2-1 0,-1 4 0,1 2 33,14-22 270,-4 18-247,-2 19 5,1 19 298,-10 18-387,0 19 28,-10 15-157,-3 7 643,-1 2-800,-2-4 124,0-12 111,0-14-839,0-15 448,4-25-136,7-21 569,0 0 1,1-4-406,3-5 0,1-2 442,4-8 0,1-1 0,-1 1 0,1 0 64,-1 6 1,1 1 47,-1 3 0,0 3 659,16-14 271,-13 22-370,-1 21 157,-12 27-812,-2 19 274,-1 12-601,0 9 310,-3-29 0,0 0-930,5 30-1708,1-20 0,1-1-3781,6 17 5030,-4-22 0,0-2 751,6 3 1212,2-7-865,1-8 0,3-10-454,2-6 34,2-5-320,15-13 1031,-8 2 0,-3-4 0,-16 7 0</inkml:trace>
  <inkml:trace contextRef="#ctx0" brushRef="#br0" timeOffset="-33982.73">16878 11617 22201,'-2'-9'62,"1"2"-332,53-13 96,-7 6-930,1-2 0,4-1 129,-10 5 1,-1 1-1648,1 0 1,0-1 487,-2 2 0,1 0 1632,-4 2 1,-1-1-359,24-6-70,-9 2 376,-13 1 614,-10-2 1,-13 7 0,-6 0 0</inkml:trace>
  <inkml:trace contextRef="#ctx0" brushRef="#br0" timeOffset="-33741.73">17332 11230 21405,'21'40'-16,"1"0"0,-1-1 1,8 8-1,2 0 1,-2-6 15,-1-7 0,0-2-384,8 10 0,-4-2 396,-6 7 363,-13-6 143,-8-5-327,-9-6 317,-7-5-508,-19 2-455,3-10-2137,-7 0-2042,17-13-98,8-2 3633,5-3-256,4-5 207,3-4 1148,1-3 0,-1 4 0,0 4 0</inkml:trace>
  <inkml:trace contextRef="#ctx0" brushRef="#br0" timeOffset="-31783.73">18217 11459 18028,'-6'38'386,"0"-1"0,-2 23-284,14-47-102,8-8 0,12-4-107,10-12 107,5-6-51,1-12-66,-2-3 234,-6 3-100,-8 3 762,-5 5 476,-10 10-796,-4 2-112,-6 8-117,-1 1-135,3 0-95,8 2 0,3 0 101,8 0-40,-3-1-61,0-1 57,0-7 329,-3-6 85,-3-12-163,-4-6 448,-5-6-196,-8-18-381,-9 14-5,-9-4-74,-8 24-100,0 11-274,0 4-79,6 5-1366,7 1-382,10 2-5975,23 2 5846,9-1 1222,22 0 588,3-12 134,1-6-446,3-13 732,-3-5 3171,-5-4-1205,-7 2 2094,-5 1-2603,-16 17 89,-4 3-768,-12 16 332,-2 10-567,0 9-170,0 14 126,0 8-499,1-9 0,2 0-6,3 18-75,-1-19 0,2 0-76,7 8-118,3-6-476,1-3 40,0-7-689,0-9 493,1-7 441,-1-6 338,9-21 273,-8 2 181,6-16 799,-12 10-218,-3 5 287,-3 4-248,-3 6-761,-2 4 582,-2 2-694,2 8 28,1 3-101,1 8 0,3 1-538,1 0 247,-1-4-487,1-4 55,1-5-28,11-7 600,0-12 0,9-9 151,-5-8 157,-2 2-96,-5 5 174,-7 9 381,-4 7-161,-8 16-455,-7 8-303,-5 13 84,-5 3-2861,0 1-3468,4-3 4314,5-8 1371,6-11 554,12-7-256,9-20-323,6-8 1,2-5 537,-6 2 0,0-3-74,7-12 1,-3-1 2884,-12 10 0,-4 1 2474,4-26-2919,-19 11-1232,-12 14-420,-14 16-44,-5 9-320,0 10-7557,4 21 5688,17-1 957,8 16-365,24-10 471,9-3 806,24-1 0,-23-12 0,6-3 0</inkml:trace>
  <inkml:trace contextRef="#ctx0" brushRef="#br0" timeOffset="-31215.73">19643 11087 24004,'-41'42'248,"1"-1"0,5-3 1,8-4-473,19 0-857,15-7-33,31-8 413,1-8 345,-7-13 1,0-5 276,20-14 48,-17-9 1,-1-5-21,-8 6 1,-2-2-409,8-11 0,-4-2 459,-9 9 0,-3 1 0,-1 0 0,0-1 77,-2 1 1,-2 1 76,1 2 0,-2 1 98,3-20 56,-4 10 913,-6 12-482,-2 11-72,-1 9-572,-2 5 859,-4 12-808,-6 11-146,0 8 0,-2 5-174,-6 23 91,7-17 0,0 0-29,1 16-656,4-8-727,5-7 408,3-12-414,10-10 638,8-10 863,10-5-28,3-10 716,8-3-442,-13 1 863,2 0-801,-16 10-241,-2 7 90,-2 1-157,1 7-4122,3 3-1804,1-5 4716,4 2 544,-2-9 363,5 0 45,6 0 40,10 2 10,13-3-190,-18-4 1,3-1-257,5 0 0,1-1 432,3-3 1,4-2 221,-3 0 0,3-2 0,-5 1 0,-9 0 0,-2 0 0,10-2 0,-1 1 0</inkml:trace>
  <inkml:trace contextRef="#ctx0" brushRef="#br0" timeOffset="-30523.73">20886 10879 20638,'-4'-6'1653,"1"2"-914,0 60-689,2-12-586,0 17 0,0 4 569,0-25 1,2-1-149,-2 12 0,1 0 211,-1-16 0,0-3-186,-3 25-391,0-11 41,-6-12 103,2-18-396,-4-16 531,4-24 17,1-22 182,4 12 1,1-3 33,1-4 1,0-2-32,1-4 0,0-1-45,2 1 0,2 0 45,4-12 0,3 2-25,-1 17 0,2 2 158,3-6 1,3 4 157,9 1 85,2 12-292,-2 10 913,0 9-616,-5 5 89,-2 10 1043,-5 8-1357,-6 11 649,-5 11-785,-7-6 0,-2 1-205,-7 20 185,2-17 0,-1-2-913,-9 9-925,4-7-3017,4-12-1066,6-10 3636,17-21 1965,7-15 1,17-16 6,4-6-589,4 3 34,-4 6 868,-5 10 9712,-11 12-6811,-10 8-1153,-7 8 134,-18 21-1831,-2 0-51,-13 17-791,4-10-3129,0-3-2656,10-7 4958,4-9-584,28-25 2202,1-14 874,15-24 5349,-12-4-4303,-11-2-867,-11 7-477,-18 8-576,-8 13-117,-11 12-2011,3 9-3210,7 6 3736,12 4-974,10 15 1954,15-2 622,15 16 0,-9-19 0,3 0 0</inkml:trace>
  <inkml:trace contextRef="#ctx0" brushRef="#br0" timeOffset="-30283.73">21358 10719 21136,'0'-6'1883,"0"0"-1088,0 6-745,39 56-251,-13-31-217,3 9 0,2-1-86,7-13-353,0-7-2038,-1-4 738,-2-5-2463,-1-5 1785,-3-11 2051,-2-9-238,-10-6 0,-2-4 288,7-20 849,-8 15 1,-3 3-1,-3 4 1,-3 7 0</inkml:trace>
  <inkml:trace contextRef="#ctx0" brushRef="#br0" timeOffset="-30124.73">21846 10576 15905,'0'-6'5091,"0"2"-3550,0 4-779,-29 60 576,8-17-1747,-2 3 1,-2 3 427,9-17 1,0-1-20,-1 1 0,0-1-538,2-1 1,0-1-1339,-12 26-3999,8-10 16,7-9 4184,10-13 1014,12-11-610,17-24 1271,6-6 0,-8-1 0,-8 5 0</inkml:trace>
  <inkml:trace contextRef="#ctx0" brushRef="#br0" timeOffset="-29582.73">21864 10918 21025,'31'-34'-63,"-1"1"0,1-1 0,11-13 0,-4 4 63,-16 15 0,-2 2 0,8-11 415,0-2 218,-19 26 165,-6 12-468,-6 12 852,-4 12-947,-5 7-127,0 4-41,2-4 259,6-3-466,2-8 140,9-7-488,6-6 287,13-4-169,9-9-156,7-11 78,-8-7 0,0-5 383,-7 4 1,0-3-521,8-12 1,-2-1 416,-10 6 0,-3 1 64,0-1 1,-2 1 103,-1 0 0,-2 0-19,-2 5 1,-1 1 455,5-18 1087,-7 13-959,-6 18-559,-3 11 688,-7 22 253,-3 11-645,-8 17-184,0 9 128,0 3-194,8 2-52,3-3-115,8-19 0,3 0-75,8 16-68,-3-19 0,2-3-1108,14 4-2174,1-8-1378,-1-9 482,3-9 3434,2-6 88,22-27 679,-11 2-128,-14 1 0,-1-2-292,8-14 409,-7 1-460,-8-5 706,-10 15 0,-5 4 0,-5 17 0</inkml:trace>
  <inkml:trace contextRef="#ctx0" brushRef="#br0" timeOffset="-26374.73">23811 9921 21170,'0'-17'358,"1"15"-358,1 37-62,-1-1 1,1 3 162,-1 19-101,0-20 0,0-1 0,1 7-196,1-11 22,3-8-111,3-8-880,15-7 627,-1-5 533,12-2 5,-9-1-157,-2 0 73,-6 4 84,-5 4 0,-6 6 644,-4 4-95,-2 3 1444,-2 5-1645,-5-8 817,-3 3-1115,-8-10 18,-3-1-85,-1-3 17,0 0-347,4-5-4348,5 0 1044,5-2 1422,5 0 1366,10-3 807,2-1 56,6-1 784,1-1 426,-2 0-28,3-1 73,2-5-936,7-5 157,1-1 0,1-2-179,21-14-247,-15 10 0,0-1-50,14-13 101,-4-2-168,-9 2 240,-7 3-156,-11 7 1479,-6 7-353,-8 12-640,-3 5-419,-9 14 959,-4 9-1037,-6 12 178,1 5-184,7 0 79,3-4-214,28-2 23,5-16-173,28-1 133,2-23-321,-25 2 0,0-2 193,-1-6 0,-1-2-199,0-2 1,-3-2 394,-3-2 0,-1-3-132,-3 1 1,-1-3-60,2-15 1,-2-2 377,-5 13 1,-1 0-71,1-9 1,-2 1 347,-2-2-252,-5 11 1153,-3 12-817,-2 10-213,-5 6 225,-3 7 558,-18 31-1035,7 1 56,4-3 0,1 2-209,-4 27 192,10-29 0,0 1-39,2 0 0,0 0 0,2-1 0,0 0 50,0 26-346,3-7-741,11-1 141,6-23-801,13-4-11,7-21-23,7-14 123,3-10 1334,3-14 8,-1-7 591,-5 0 2733,-1-4-929,-17 19-343,-4 4-797,-18 20 48,-3 4-634,-8 8-370,-4 6 326,-5 8-191,0 3 108,6 0-999,4 8 449,6-11-297,8 3-97,3-16 663,4-3-667,0-4 565,0-2-33,-2-8 62,-2-6-129,0-22 207,-5 8-190,2-9 279,-4 21-178,1 6 27,2 6 62,2 5-22,3 8 22,3 3-62,5 16 208,-5-9-113,3 3-33,-8-15-50,1-4-185,2-2 218,1-5-101,3-7-27,9-20 145,-3 3 0,4-9 0,-9 15 884,-3 4-492,-5 9 123,-3 4 45,-2 4-554,-3 6 572,1 5-528,1 16-218,2-5 174,2 6-12,5-14-229,4-4-780,16-5 556,-5-7 0,9-9 358,-11-12 79,-4-8 22,-2-5 230,-6 0-130,-5 7 1020,-4 5-497,-3 11-321,0 6-5,-4 7-118,-1 14-89,-1 13-132,3 10 0,2 5-87,1-8 0,1 2-177,2 13 0,2 1 183,2-13 0,0-1 72,2-1 1,2 0-1,-1-1 1,1 0-56,7 27 106,-7-20 0,-1-1-68,3 15 127,-7-21 0,-1-1-3,-2 4-22,-3-6 78,-3-7 465,-4-8-353,-4-7-45,-3-4 561,1-14-633,4-8-342,7-41-695,14 2 281,-1 16 1,4 0-243,3 8 1,3 1-1003,1 0 0,0 0-647,-1 3 0,-1 1 944,14-19 1064,-12 14-214,-16 15 612,-16 15-107,-13 14-22,-9 8 635,-3 5-831,-2 1 112,1-3 22,-3-3-11,0-4 56,-2-6 280,3-5 0,17-3 0,5-1 0</inkml:trace>
  <inkml:trace contextRef="#ctx0" brushRef="#br0" timeOffset="-24407.73">26218 9597 22032,'0'43'136,"0"-1"0,0 1 0,0 9 0,0-2-262,0-2 0,0-2-925,0-13 1,0 0-1582,0 29-2057,0-3 550,0-9 2643,0-9 121,0-11 1375,0-12 0,0-8 0,0-6 0</inkml:trace>
  <inkml:trace contextRef="#ctx0" brushRef="#br0" timeOffset="-23916.73">26015 10018 22694,'33'-36'32,"0"0"1,0 1-1,-1 1 1,-1 2-1,1 7-49,4 9 1,1 6 16,-4-1 0,0 1-6,21-4-196,-13 8 382,-13 2-7,-11 15-50,-10 5 583,-4 14-700,-4 4 162,-4 4-168,-1-3 106,-4-1-11,3-6-95,3-3-196,2-7 157,2-4-1255,20-7 824,-2-8 329,22-14 46,-9-10 95,-1-14 0,-5-5 197,-7-4 77,-8 3 169,-5 2-331,-6 9-107,-26 6-5,-1 14-1227,-23 5-2968,9 15-2812,0 8 5770,7 10 547,8 8-172,10 20 313,8-10 73,21 10-162,16-20 313,28-7 325,-18-15 0,-1-1 0,8 0 0,-3-4 0</inkml:trace>
  <inkml:trace contextRef="#ctx0" brushRef="#br0" timeOffset="-23648.73">27178 9511 23248,'-6'43'38,"0"0"0,0 0 0,1 7 0,-1 2 0,2-6-41,1-7 1,1-2-644,-1 11 0,2-2-497,1 9-1330,0-11-1924,4-13 148,-1-13 3174,2-10 656,-3-13-550,-1-13 194,-1-13 775,-4-7 0,-2-1 0,4 4 0,-8-20 0</inkml:trace>
  <inkml:trace contextRef="#ctx0" brushRef="#br0" timeOffset="-23191.73">27078 9752 20565,'48'-26'-187,"0"0"1,-3 1-1,-2 0-26,-14 7 1,-2 0-456,-2-1 0,0-1 539,16-19 129,-9 1 460,-9 5 189,-9-5-15,-7 14-34,-4 0 448,-3 14-539,0 4 808,-3 2-1317,-2 4 163,-5 11-40,-1 9-123,-4 14 0,4 9-37,5-9 1,2 1-115,-1 17-1,5-18 1,2-2-442,9 5 492,7-7-202,6-7 303,1-6 0,-2-4 5,-3-3 433,-4 9-130,-8-3 342,-3 9-611,-5-4 274,-2-2-313,0-3-425,-2-3-152,2-3-1417,1-3-2963,1 0-1540,0 0 6014,2-3 86,2 0-309,3-3-195,4-1 139,3-4 348,2-4 414,4-5 0,-9 4 0,-2 1 0</inkml:trace>
  <inkml:trace contextRef="#ctx0" brushRef="#br0" timeOffset="-22841.73">27690 9893 15648,'9'-12'1573,"-2"3"-1550,-7 9-23,54-57-955,-26 26 916,6-6 0,2-3 187,-16 12 1,-3 3-149,6-10 0,3-5 991,-20 26 59,-3 7 92,-7 10 56,-7 11-486,-8 9 1081,-7 11-925,-2 6-504,2-1 62,5 0-242,7-6-15,6-5-215,14-1-206,11-12 135,12-3-729,8-10-179,0-6-1540,-1-4-3428,-8-6 1456,-6-3 3131,-10-3 678,-9 10-129,-17 0 213,-12 20 84,-21 10 560,13 2 0,1 0 0,-5 3 0,-2 3 0</inkml:trace>
  <inkml:trace contextRef="#ctx0" brushRef="#br0" timeOffset="-20407.73">22958 11642 23405,'-49'35'593,"1"0"1,10-8 0,5 0-594,-1 22-79,24-20-61,6-7 135,11-4-482,9-7-225,15-4 645,12-6-476,10-16 417,-12-6 0,-1-6-121,-10 4 0,-1-4 250,7-9 0,-5-1-3,-1-14-76,-16 4 277,-7 8-100,-10 8 229,-9 11-111,-22 10 206,0 11 99,-12 10-519,19 6 25,10 5-131,9 1 45,16-4-459,15-3-319,19-8 568,1-11 0,4-5 232,-11-1 0,0-4-363,13-5 1,-3-5 458,-15 0-1,-4-2-61,-2-1 0,-3-1-129,-1 0 0,-3 0 168,8-25 197,-7 4 145,-11 8 655,-3-2-739,-4 18 882,-4-1-961,-1 17 175,-1 2 5,1 4-398,3 1 0,0 1 16,0 11-32,0 6 16,-2 16 0,1 5-96,0 3 96,1 1 0,0-2-50,1-1 84,0-4-270,5-3 231,2-3-331,11 1 353,-3-10-79,2 0 62,-7-11-6,-2-1-61,-3-1 67,-2 0 0,-2 0 308,-1 0-207,0-1 555,-3 2-656,-2-2 588,-3 0-588,0-3 5,2-2-77,1-1-80,3 0-9679,1 0 3408,9-3 5841,2-2 178,9-5 286,2-1-308,13-9 370,-7 1-156,9-6 10,-14 2 56,-2 0-145,-2-4 90,-1 1-46,-2 1 57,0 2 190,-2 7 7757,-2 4-3236,-3 8-4017,-3 17 453,-3 14-156,-2 18-291,0 11-79,0-25 1,0 1-474,0 2 0,0 1 249,0-1 1,0 2-10,-6 16 1,-1-1 64,1-13 1,0-1-668,-5 11 0,-2-3 404,-7 6 0,0-12 0,2-11-162,1-12-936,3-8-1480,2-9-2161,2-17 1765,5-11 0,3-7 2735,-1-2 1,2-4-33,0 1 0,0-5 1,0 2 197,1-17 0,0 1-15,0 17 0,0 0 1,0 1 87,1-15 0,1 1 2758,-1 8 1,0 2-1118,1 6 0,0 1-832,-1 5 1,-1 2 279,1-3 1,-1 3-480,0-8-610,0 6-1243,0 29-1535,0 3-3070,8 8 4594,18 20 833,2 4 365,-7-6 0,0 2-1852,11 18 1723,0 4 174,-1 0-368,1-2-75,-3-8-50,0-9 504,-4-10 8755,-3-8-3905,-2-7-4166,-8-3 1213,1-2-1897,-5-3 163,0-2-23,2-6-314,0-1-22,2-3-509,1-2 313,3-3-314,0-1 370,5-7 336,-9 12 476,1 0 488,-10 14-80,-2 2 500,-5 11-667,-5 7 745,-16 32-1406,4-9 240,-5 13-296,13-21 0,7-8-100,3-7-421,6-9-134,9-4-645,11-10-655,14-11 623,8-15-186,-10-3 0,0-4 908,-9 10 1,-1-2 609,7-10 0,-3 1 902,0-4 833,-11 10-239,-9 15 336,-6 10-992,-4 6 426,-10 22-1199,3-1 788,-5 19-855,9-8 0,3-3-56,10-2 56,4-8 0,13-7-34,5-5 85,5-9-231,1-8-19,-11-8 1,-2-5 192,10-21-539,-12 10 1,-2-2 387,-7 6 0,-3 0 56,1-4 1,0 0 100,-2 0 0,0 1 5,-1 1 1,0 0 170,-2-1 1,0 3 388,0-4-419,-2 7 347,-4 34 162,0 16-453,0 16 1061,0 18-1078,-2 8-169,1-27 1,0 0 92,-1-1 1,1 2-4,0 14 1,1 0-107,-1-13 0,1-1-200,1 10 0,3-1-57,6 9 206,9-7-397,7-10 162,5-12-683,4-11-499,-3-13 1,0-6-2694,20-14 1234,-16 3 1,0-5 2086,-11-1 0,-3-3 524,0 0 0,-3-2 35,11-24-67,-14 2 225,-9 6 209,-14 9-332,-7 6-152,-32 11 197,4 7 201,-18 10 9561,15 8-4599,1 5-3925,5 0-936,9-2 919,13-4-931,9-4 637,41-2-664,0-6-124,30-1-1466,-12-6-2018,-8 3-2470,-10 2 2404,-11 3 2990,-10 3 168,-6 1 90,-4 0-655,-8 5 576,-1 3 63,-7 6-80,0 4 259,-5 3 201,-3 6 0,9-13 0,1 0 0</inkml:trace>
  <inkml:trace contextRef="#ctx0" brushRef="#br0" timeOffset="-17283.73">22236 12223 20067,'15'37'328,"0"0"1,0 0-1,1 2-244,7 15 0,0 2-216,-6-14 1,-1 3 204,2 5 0,1 5 0,-3-5-433,-3-5 1,-2-2 362,3 13 0,-2-3 98,-5-18 0,-2-4-34,4 26 272,-2-9 3,-2-10-280,-1-11 515,-1-8-46,1-6 1,2-8 269,7 0-599,9-11-1,23-16-196,-9 2 1,4-4-649,-3 1 1,3-4 0,2 0 642,8-5 0,2-2 0,3 0-488,-10 6 0,2-1 0,1-1 0,1 1 572,1 0 0,0 0 0,1-1 0,5 1-52,-8 4 1,3 0 0,2-1 0,0 0 0,0 2-1,-3 0-396,-1 2 1,-3 0-1,0 1 1,1 1-1,1-2 375,1 2 0,2-2 0,1 1 1,0 0-1,-2 1 0,-3 2-4,5-1 0,-3 1 0,-1 2 0,0 0-7,13-4 0,-1 0 0,0 2-302,-4 2 0,0 0 1,-1 2 302,-4 1 1,-2 0 0,0 2 290,-5 1 1,-2 2 0,1 0-293,3 1 0,1 2 0,-3 0 20,1 0 0,-2 2-46,7 1 1,-2 1 25,14 2 0,-30 2 0,-1 1 482,1 1 1,-1 0-314,26 11 2078,-10-1-2247,-11-4 2000,-6 1-2000,-14-6 210,-3-2-294,-10-3 800,-1-1-660,-1 0-56,5-12 44,3-13-44,11-31-442,-9 22 1,1-4 441,3-8 0,2-5 80,-3 4 0,0-4 0,0 2 122,3-10 0,-2-1-530,-2 11 1,-1-2 0,-1 4 400,-2-1 0,-2 4 56,-1 3 0,-2 2-113,0 4 1,-1 2 17,-1-20-1,-1 13 96,-1 12-498,0 9-45,0 10-4884,0 4-1234,-3 28 3479,-7 4 2044,-8 29 363,5-26 1,-3 0 138,0 5 0,-4 3 507,-4 9 0,-4 5 0,4-6 0,8-14 0,0-1 0,-11 21 0,0 0 0</inkml:trace>
  <inkml:trace contextRef="#ctx0" brushRef="#br0" timeOffset="-14791.73">24876 12700 23203,'-53'18'539,"-1"0"1,5 0 0,8 2-540,11 18 17,8 21-17,12-14-163,16 13 130,13-21-119,12-3 63,5-3-12,1-6 79,-5-4-79,-6-6 101,-9-3 0,-8-3 224,-5-1-185,-5 0 409,-10 2-448,-8 2 90,-32 4-90,10-5-224,-12 0-269,24-7-1159,11-3-331,9-1-868,9-6 1271,13-5 566,26-16 1014,0 3 261,-11 8 0,0 0 640,11-7 331,-1-1-554,-2-1-449,-2-2 47,0-3-226,-2-1-50,-1-3 11,6-14 90,-13 14-95,1-6 313,-16 21 666,-3 6 718,-4 4-924,-1 5-544,-2 2 263,-5 9-397,-3 5 50,-5 9-27,1 5-40,2-1-51,6-2-33,2-5-369,7-4 318,7-5-436,11-4-129,32-13 151,-5-8 271,-14 2 1,0-2 80,-7-2 1,-2 0-59,0-2 0,0 0 110,19-19-466,-9 2 147,-15 4 374,-10 6 572,-16 1-6,-9 12-123,-9 2 465,-4 10-605,2 7 292,1 7-511,9 10 12,7 12-62,8 8-28,13 4-143,5-10 0,4 0 101,-3-9 0,1 1-155,7 7 1,-1-1 196,9 11 0,-8-2-56,-6-2 56,-9-1 0,-5-2 403,-13 11-151,-7-15 23,-11 8-214,-3-21 320,-1-4-381,2-6 0,3-6 11,4-3 203,4-8-298,4-7-963,6-34 660,10 2 23,2 9 0,3-1-328,3 5 0,3 1 661,3-1 0,2 0 20,2 0 0,0 2-77,0 4 0,1 1 88,20-13 0,-5 15 326,-5 16-225,-15 19 67,-4 12 941,-13 12-1120,-4 1 203,-3-4-192,-1-6 67,0-7-67,1-8-50,3-6 0,1-5-51,1-13-337,1-10 24,6-17 352,4-11-212,8-6 201,1 1 73,-5 23 0,0 2 39,6-6 28,5 4 118,-13 25 527,-3 8-594,-2 14-12,-4 6-55,-1 15 33,-2 2-56,-1-1-28,0-4 0,0-1 106,0-14-106,0-3 0,0-13-353,0-3 252,0-10-359,5-11 96,4-15-56,4 2 1,2-1 307,10-19-290,-8 18 1,2 3 401,8-4 162,0 14 247,-4 9 229,-3 10 125,-3 8-304,-3 10 403,-2 11-375,1 30-279,-6-8-208,0 15-678,-4-19-59,-3-4-2433,1-4-1844,0-6-26,3-5 4496,3-11-39,3-3-61,4-11 23,1-6 201,5-5 420,-1-7 6480,3-5-3349,-2-2-2022,1-2-941,1-3 59,-3 5 0,1-2-143,12-19-212,-8 15 0,0 0 128,10-16 0,-3 4 168,-6 8-112,-4 8 1496,-7 9-695,-7 11 196,-3 4-476,-4 5 244,-5 6-210,-4 6-371,-5 8 259,-4 7-342,2 2-107,1 5 230,1-1-274,3-2-1,3 5 107,4-13-224,2 0 28,5-15-437,6-4 370,5-3-370,8-11 68,1-2-6,10-23 391,-11 11 68,4-7 0,-15 18 241,-4 4 56,-3 6 67,-2 1 386,-2 2-660,0 13 196,0-1-275,0 12 39,0-2-16,0 1 67,0 2-45,-2-2-56,0 3-84,0-9 84,1-3-6,1-11 6,2-2-56,6-7-62,3-8-50,8-9-246,2-11 375,2-1-124,-2 1 79,3 0 84,-9 16-72,1 3 72,-10 13 0,1 2 313,-3 0-313,2 3 230,0 9-230,0-1-73,1 8 73,-1-8-263,0 0-404,1-4-1053,-1-1-2127,0-4-2152,0-1 4330,1-2 946,3-7-604,11-16 694,-4 0 174,7-10 218,-8 11-67,-6 3 308,-4 5 0,-4 7 0,-2 3 0</inkml:trace>
  <inkml:trace contextRef="#ctx0" brushRef="#br0" timeOffset="-14499.73">27080 12170 21164,'9'-3'2286,"-2"1"-2032,-7 29 1,-5 12 356,0 3-1000,2 6 1,-1 2 338,-2 7-84,3-3-762,0-3 251,1-4-2178,0-7-1196,2-5-1258,-1-7 3854,1-8 549,0-10 277,0-5-231,0-7 391,0-8 437,0-11 0,0 7 0,0-4 0</inkml:trace>
  <inkml:trace contextRef="#ctx0" brushRef="#br0" timeOffset="-13975.73">26986 12547 21713,'46'-20'-26,"-1"0"0,-2 1 0,-4 2-8,9-7 34,-4 3 0,-6 2-56,-8 3 190,-8 3-33,-7 2 179,-7 5 309,-3 2 637,-4 2-755,-1 2 27,-10 5-453,1 6 89,-7 7-134,7 6-151,3 0 34,6-2-219,12-3 33,6-6 12,11-5 95,23-5 196,-13-7 0,13-6-134,-19-8 66,-2-9-139,-4-6-532,0-12-275,-1-8 784,-13 24 0,0-2-61,3-12 0,-1 1 291,4-16 28,-7 24 0,-3 3 784,-4 7 85,-2 12 368,-3 7-805,-5 31-248,-3 3-22,0 13 1,-2 4-127,3-13 1,0 1-309,-2 12 0,0 0-61,3-12 0,1-2-197,0 0 1,-1 0-2109,-6 29-1540,-1-2-1149,-1-6 3647,1-7 189,-2-6 623,9-20 241,-1-5 101,10-31 498,12-23 0,-8 15 0,8-10 0</inkml:trace>
  <inkml:trace contextRef="#ctx0" brushRef="#br0" timeOffset="-13683.73">27759 12390 24727,'54'6'711,"-12"5"-711,-38 18-1809,-3 1-2022,-10 14-2801,2-14 3092,-7 3 2526,7-23 185,2-4-22,5-20 118,10-10 268,6-22 465,-4 18 0,1-3 4915,4-16 0,-1 0-3950,-7 14 1,-1 1-820,2-8 0,-3 5-23,-9 5-123,-6 13-935,-2 9-4891,-3 5 2981,1 3 1988,1 5-251,-9 14 693,2-1 415,-5 13 0,13-19 0,3 0 0</inkml:trace>
  <inkml:trace contextRef="#ctx0" brushRef="#br0" timeOffset="-12916.73">28194 12267 24351,'-41'16'134,"0"0"1,3-2 0,12-3-135,23-9-84,3-1 84,4-1-68,26-17 1,4-1 19,-7 2 1,2-1 47,20-11-6,-1 5-83,-2 5 89,-3 9-11,-6 5-62,-5 6 146,-8 6-96,-5 3 23,-6 4-129,-5-3 40,-2-4-1782,4-7 997,1-13 208,9-10 459,1-14-96,3-3 303,1-1 163,-1 6 368,-5 12 1436,1 10-1329,-8 18 34,2 11-588,-6 12-78,-1 5-12,-2 0-643,0-1-2533,-3-3-4900,-1-4 5774,-1-6 1042,0-2 924,0-10 124,8-1-152,5-18 85,12-6-158,5-15 119,3-8 128,-13 9 0,-1 0 196,2-15 9337,0-8-5937,-23 26-2762,-8 9-638,-4 5-442,-3 6 22,4 3-2241,6 4-2123,4 0 298,2 1 3730,-3 0 297,-2 2 459,-6 1 0,5 0 0,0 0 0</inkml:trace>
  <inkml:trace contextRef="#ctx0" brushRef="#br0" timeOffset="11799.27">13375 14863 10181,'6'-4'3932,"-1"1"-2196,-5 3-285,0 0-354,8-12 360,-3 6-690,7-11-84,-6 8 79,2 1-319,-1-1 285,1 1-330,-3 0-230,1 0 593,-3 3-710,0 1 139,-2 3 28,-1 1 113,0 12-331,0 5 236,-12 39-180,0-7-159,0-13 1,0 0 102,-9 19 107,0-3-23,4-4-84,4-6 0,6-4 84,4 11-124,10-9 40,6 9-28,10-11-140,9 0 168,2 2 0,2-1-106,-1-1 229,-5-2-100,-5-1-23,-5-5 151,-6 10-11,-6-11 574,-4 7-238,-7-13-39,-21 9-437,-2-8-303,-23 5 118,5-14-907,-4-5-594,3-5-1641,4-3-3820,10-9 3423,5-6 2940,10-10 340,2-4 243,6-3-29,3-3-890,3-26 460,6 4 68,0 15 1,3-2 423,2 4 0,1-1 168,5-14 0,-1 2 0,2-4 0,0-5 0</inkml:trace>
  <inkml:trace contextRef="#ctx0" brushRef="#br0" timeOffset="11916.27">13393 14877 13295,'8'-48'-1748,"-1"0"1,0 3-1,1 6 567,4 6 391,-3 2 443,-4 5 347,-5 4 0,-1 11 0,-1 4 0</inkml:trace>
  <inkml:trace contextRef="#ctx0" brushRef="#br0" timeOffset="12291.27">13063 14738 17880,'-22'59'480,"-1"1"1,1-1 0,-1 0 0,1 0 0,3-1 0,1-3 0,2 0 0,2 2-959,2-6 1,0 4-1,2-1 1,2-2 0,4-5 478,4 4 1,5-5 0,2-3 163,1 9 1,4-4 173,6-12 1,4-5-321,0-4 1,3-2 8,3-1 0,3-3 20,3-1 0,4-4-32,5-1 1,6-8-17,-6-10 0,7-7 0,1-3 0,-2-1-373,6-5 0,-1-3 0,3-5 373,-12 5 0,4-3 0,0-2 0,-2-2 0,-3 0 0,-1-3 0,-3-1 0,-3-2 0,0-4 44,-4-1 1,-1-3 0,-1-2 0,-2 1 0,-2 2 225,5-10 1,-3 1 0,-3-1-227,-6 6 0,0-3 1,-4 1-1,-3 6 116,-4-7 0,-6 4 248,-7 7 1,-4 3-384,-3 3 1,-5 3 386,-10 1 1,-7 2-413,-9 0 0,-6 3-56,-5 2 0,-3 5-153,-3 4 0,-1 4-265,7 1 1,2 5-412,11 6 0,3 3-683,-22 8-6430,22 12 4194,12 19 3362,11-9 1258,12 15-1051,14-15 17,9 0-331,14-2-73,8-8 96,5-7 722,13-9 1,-30-6-1,3-4 1</inkml:trace>
  <inkml:trace contextRef="#ctx0" brushRef="#br0" timeOffset="13408.27">15398 14627 20892,'-32'39'437,"0"0"0,-1 0 0,3-2 0,0 0 0,4-1 109,5 1 0,3 0-1156,-5 15 1,3 0 785,6-14 1,1-1-177,1 9 0,2-2 60,5 6-66,9-11 464,11-8-587,13-12 117,16-9-330,-1-14 1,2-6-85,-9 0 0,1-3 115,12-6 1,0-4-164,-16 2 1,-3-2-104,-2 1 1,-1 0-522,17-21-99,-9 5-1475,-12 6-2520,-9 6 4392,-10 14 379,-11 2-16,-6 12 351,-5 6-726,2 3 263,5 6 168,5-1 381,9-3 0,-2-6 0,4-4 0</inkml:trace>
  <inkml:trace contextRef="#ctx0" brushRef="#br0" timeOffset="14007.27">15882 14505 15440,'6'-12'4302,"-1"3"-3670,-12 32 1,-5 14 903,-5 13-1891,2 1 0,-2 4 800,3-15 1,1 0-99,1 1 0,0-1-272,1-2 1,1-1 345,1-4 0,2 0-421,-3 18 193,5-4-143,12-22-100,8-4-203,12-17 560,10-12-452,5-10-387,7-13 45,-23 10 0,0-1 428,0-2 0,0-1-84,0 0 1,-2-1 125,-1 2 0,0-1 17,2-4 0,-1 2-22,7-7 61,-2 0-22,-18 26 565,-5 5-123,-2 11 623,-2 8-931,0 29-140,-1-4-11,-1 15-806,0-16-768,0-4-2549,0-2-2161,5-9 4021,4-6 1372,8-10 583,6-5 11,5-13-285,-3-9 0,0-5-62,16-22 79,-12 9 1,-2-1 405,-7 7 0,-2 0 159,2 0 0,-2 2 0,2-5 0,-4 10 0</inkml:trace>
  <inkml:trace contextRef="#ctx0" brushRef="#br0" timeOffset="14141.27">16610 14699 19283,'3'-4'2704,"-1"1"-2614,-20 56 96,8-18-186,-1 4 0,0 2-544,4 7-1394,3-1-3036,2 0-1053,7 14 4784,4-19 241,8 5 302,10-32 700,1-6 0,-7-9 0,-7 0 0</inkml:trace>
  <inkml:trace contextRef="#ctx0" brushRef="#br0" timeOffset="14582.27">16813 14919 22711,'-2'46'196,"1"1"0,0-4 0,-1-4 50,0 0-190,1 6 179,1-15-140,-1-2 124,1-20 274,-3-5-488,0-16 208,-3-13-213,1-20 0,2-8-39,0 10 0,1-3-321,0 2 0,0-4 1,1 3 359,0-2 0,2 3-51,1 1 1,1 1 100,4-18-167,4 16 66,2 22 51,0 14 0,9 33 0,-7 5 236,2 26-203,-12 1-163,-12 4 130,-1-28 0,-3-1 0,-4 1 0,-3 0-64,-3-2 0,-2-1-96,-1-2 0,-1 0-1765,-4 3 0,1-3-4982,-4 5 3558,3-4 2542,30-22 359,13-14 207,8-4 159,10-10-355,2-3 118,-2 1-476,10 0 588,-9 11 207,27 0 0,-38 11 0,11-1 0</inkml:trace>
  <inkml:trace contextRef="#ctx0" brushRef="#br0" timeOffset="15066.27">17107 14856 25550,'40'0'-1607,"7"-2"-1334,15-5 364,-29 1 1,0-2-922,10-7 0,-2-3 3156,-12 4 1,-1-1-285,5-6 0,-4-2-52,-1-14 153,-6-3 105,-7-2 420,-7 1 0,-4 17 0,-4 6 0</inkml:trace>
  <inkml:trace contextRef="#ctx0" brushRef="#br0" timeOffset="15265.27">17559 14461 21696,'17'51'84,"-1"1"0,0 0 0,1-4 1,0 0-1,4-8-84,9-4 0,3-4-521,-3-2 1,-1 1 556,-4-3 1,-4 1 119,9 23 505,-16-4-392,-13-2 10,-18-2-279,-11-1-845,-17-2-1135,-6-3-2529,1-4-1255,4-7 4532,9-7-947,4-6 2179,14-8 0,5-3 0,11-3 0</inkml:trace>
  <inkml:trace contextRef="#ctx0" brushRef="#br0" timeOffset="19065.27">18250 14951 21982,'22'53'123,"6"-12"-179,3-40 45,7-5-196,1-5 173,-3-8-22,-2-5 56,-10 0 118,-5 0 122,-8 5 355,-4 5 295,-5 5 146,-1 4-789,-1 2-247,0 11-6,0 1-28,0 8-167,0-3 195,5-2-195,1-2 72,5-5 129,4-3-6,-4-4 6,2-10 0,-6-6 303,-3-13-236,-1-3-17,-2 0 253,-1 2-180,-4 5-123,-4 7 0,-7 6-291,-11 6-555,8 3-840,-1 2-1680,14 1-1434,12-4 913,11-6 2755,13-9 580,-1-3 0,2-2 88,17-17-12,-17 12 0,-1-1 476,8-16 4032,-4 0-1304,-6 2-1333,-7 8 134,-9 8 1345,-5 10-1558,-5 10-471,-2 4 108,-1 17 172,0 8-929,-3 19-190,0 9 179,0 6-183,1-15 1,2 0-3,0 19-613,2-23 0,2 0 607,6 4-554,7-5-157,4-8 280,1-10-510,0-8 332,0-6-119,0-10 1283,1-8-633,-1-11 84,-1-8 577,2-9-12,-8 15 258,-2-1-279,-8 22-326,-3 4 309,0 3-129,-1 6-57,2 6-156,0 20-196,-1-6 11,3 7-459,-2-14-96,4-5-498,3-6-39,4-4 246,5-3 235,3-9 499,5-3 51,-1-7 549,4 0-29,-13 9 353,-2 1-219,-13 17-470,-2 5-123,-4 12-240,-2 5-9344,-8 14 7921,6-13 878,-1 2 208,8-24 73,8-5-16,6-18 10,9-12 197,4-20 313,-12 16 0,-2-1 3831,-1-2 0,-2-1-1972,-2 1 1,-2-1-440,-7-4 0,-3 3-480,-12-10-705,-13 3-235,2 32-291,6 4-3086,7 5-3255,8 5 4543,6 3-123,22 14 1450,-2-2 292,19 7 470,0-8 0,-19-7 0,3-4 0</inkml:trace>
  <inkml:trace contextRef="#ctx0" brushRef="#br0" timeOffset="19624.27">19707 14616 23461,'-30'45'255,"0"1"1,3-6 0,7-3-351,15-6 22,8-6-224,9-5-279,11-7-80,12-6 51,7-7 451,-7-14 0,1-4 58,-7 3 1,-1-2-224,11-13 0,-3-4 148,-9 4 0,-3-1 45,0-2 0,-2-2 92,0-1 1,-2 0 33,-2 0 0,-1 1 11,-1 1 1,-3 2-7,8-24 970,-7 6-359,-8 22-56,-3 8-241,-4 18 135,-13 33-404,2 1-47,1-3 0,1 2 42,-5 21 89,4 0-268,5-4 5,3-4-493,6-10 124,8-7-231,8-12 377,27-6 5,-9-7 347,11-2-140,-21 0 140,-6 0 11,-4 7-6,-4 6 40,0 7-45,-1 3-173,3 0-1211,1-3-3926,2-2 1658,3-6 2874,0-2-7,7-5 460,-6-2-430,6-2 150,-7-8 22,5-7 242,8-14 341,1 4 0,-1 0 0,-2-2 0,16-6 0</inkml:trace>
  <inkml:trace contextRef="#ctx0" brushRef="#br0" timeOffset="21474.27">21467 14322 21903,'-55'30'1157,"-1"1"1,13-9 0,5-1-1152,-8 15 45,30-21-51,8-6-124,5-2 62,6-2-257,7-1-599,23-1 414,1-11 336,19-13-129,-10-19-154,-19 15 0,-2-3 358,0-3 1,0-1-155,-2-1 0,-1-1 154,-2 0 1,-1-1 47,-2 3 1,-1 1 44,7-24 123,-6 13 337,-5 11 100,-4 15-146,-3 8 325,-4 21 254,-6 11-881,-3 19 341,-6 13-411,6-10 0,2 2-42,3-11 0,2 0-278,-3 11 1,4-1-221,7 12-1070,8-7-1977,8-10-2611,8-10 2487,3-13 2717,-2-9 89,-2-6-66,-1-8 268,-5-5-95,7-15 1,-16 11-1,4-7 1</inkml:trace>
  <inkml:trace contextRef="#ctx0" brushRef="#br0" timeOffset="22524.27">21806 14435 20212,'17'-41'-120,"0"1"1,0 1 0,-1 6 97,6 6-46,-3 5 68,-6 6 0,-7 8 420,-2 4 263,-4 3 213,0 1 214,0 6-158,-7 6-101,-2 9-431,-7 6-89,1 2 50,1-1-375,5-2 38,4 7-363,8-11 167,12 3-436,12-15-33,12-5-102,9-9 63,6-11 40,3-11 404,-29 9 1,0-3-57,-2-1 0,-1-2 238,-2 1 1,-1-1-34,0-8 0,-3 1 453,4-12 197,-5-3 291,-16 25-213,-10 8-163,-6 5 129,-9 5-408,-10 24 125,14 2-321,0 23-96,22 0-106,10 2-146,8-3 314,6-2-79,-3-7 90,-2-4-5,-7-7 10,-6-4 214,-5-4 21,-18 4 46,-4-9-252,-15 3 50,0-9-84,4-3-68,3-2-128,10-2-2268,9-9 1478,16-5-95,11-10-11,13-5 386,7-1 460,3-3 162,0 1 168,-1-1 398,4-5-124,-18 12 505,-2 1-63,-19 17 46,-5 5 644,-2 2-1226,-4 2 21,-2 5-167,-5 4 72,-5 15-190,6-4-22,0 6 22,8-10-11,1-5-90,3-4-140,7-5 230,8-1-331,37-23 281,-7 6-117,-12-1 1,1 1 177,14 0-23,-6 7 63,-9 7 139,-11 12-106,-7 7-68,-9 10 314,-4 2 163,-3 6 2,-1-13-451,0-2 208,0-16-241,0-3 11,3-10-95,6-9 6,9-14-79,11-12-129,-3 7 1,2-2 100,0 3 0,0 1-423,2-2 1,0 2-525,7-4-307,-17 24-483,-13 12-1158,-3 2 10,-1 4 248,-4 18 2418,-7 1-44,-1 15 28,-6-6-201,4 0 145,1 0 145,5-4-16,2-3 347,7 5 0,-3-17 0,3 2 0</inkml:trace>
  <inkml:trace contextRef="#ctx0" brushRef="#br0" timeOffset="22767.27">23361 14447 21007,'0'49'330,"0"1"1,0-4 0,0-3-331,-1 13-359,0-2-1382,-1-3-4824,-1-2 2611,-2-6 2783,-2-8-879,-1-8 2050,2-23 0,1 2 0,5-15 0</inkml:trace>
  <inkml:trace contextRef="#ctx0" brushRef="#br0" timeOffset="22957.27">23306 14229 23633,'-38'-25'-69,"1"0"0,3 2 0,8 7-1655,17 11-3748,5 5-785,10 10 4291,5 6 1372,14 27-45,-7-5 163,3 17 118,-14-13 213,-4 0 145,0-4 0,-3-16 0,2-7 0</inkml:trace>
  <inkml:trace contextRef="#ctx0" brushRef="#br0" timeOffset="24500.27">23591 14361 19832,'-1'-4'1310,"-3"55"-571,3-9-913,-1 2 0,1 3 207,1-12 1,0-2 19,0 0 1,0 1-52,0-2 1,0 0-3,0 26 278,0-9-272,0-10 102,0-12-119,0-11 5,0-10-38,0-9 292,0-15-349,2-18 8,-1 5 0,1-4-606,1-5 1,1-3 426,0-8 1,1-2 50,0 0 0,1 1 159,0 3 1,0 1 19,1 2 0,1 3 36,-1 11 0,0 2 6,10-16 330,11 24 79,-8 27-224,7 20-12,-16 21 74,-4 9-180,-5 5 635,-3-1-702,-3-8 85,-1-9-220,-2-14-559,4-14-196,3-23 139,8-18 617,6-25-377,-4 18 0,1-3 421,0-5 0,1-3 84,-1-1 0,0-4 55,-2 3 0,0-2 0,0 2 348,0-3 1,-1 0-48,3-10 0,-2 4 825,-2 4-453,-1 21-397,-5 16 319,0 11 96,-1 20-220,0 12-27,0 22-224,0-1 0,0 3-260,0-11 0,0 0 19,0 16 0,0-2 36,0-16 1,0-3-65,0-2 0,2 0-5,3 26-205,4-10-227,5-10-1932,5-7-443,-4-15-442,1-6-1384,-8-11 3255,-4-5 397,-1-5 537,-2-8 46,-1-5-157,-1-5 79,-4-5 162,0-11 2346,1 4 1,2-3-345,-1 9 0,1-1-925,1-11 1,1 2 575,6-8-455,3 15 247,7 17 218,3 13 11,11 46-1321,-10-2 2,-8-2 1,-3 3-840,-2 22 8,-5 2-3321,-9-5-2171,-4-6 4987,-5-9 572,0-13-275,7-12 180,4-11 823,26-64 0,-16 42 0,17-44 0</inkml:trace>
  <inkml:trace contextRef="#ctx0" brushRef="#br0" timeOffset="24634.27">24188 14005 20795,'-33'-4'-4916,"-1"0"1,-18 5 2261,51 21 414,2 4 2240,15 12 0,-11-19 0,10 5 0</inkml:trace>
  <inkml:trace contextRef="#ctx0" brushRef="#br0" timeOffset="25190.27">24466 14153 19935,'-16'40'73,"0"0"0,1-3 0,4-7 1344,11-16-1417,0-3 346,0-6-755,1-2 328,4-4 75,1-9 775,4-7-955,1-13 85,0-4 101,2 1-39,-1 5 28,1 12 11,-1 7 168,0 9-168,2 13 50,-4 7 30,2 26-80,-5-10-34,-1 6 45,-2-21-62,-1-9-190,1-5-224,3-5 169,4-9-147,14-24 393,-1 1 50,12-18 201,-9 18 214,-1 7 128,-4 11 169,-4 6-359,-6 9-51,-2 7-212,-5 6-90,2 15-297,-2-8-1081,1 5-1731,1-13-2800,1-5 2986,1-5 2244,3-3 97,-1-2-1255,6-10 1244,-6-3 593,4-15 0,-10 14 0,-1-2 0</inkml:trace>
  <inkml:trace contextRef="#ctx0" brushRef="#br0" timeOffset="27832.27">25727 13803 22481,'-9'45'132,"-1"-1"1,2-4 0,-1-1-16,-1-6 1,1-4-118,-2 13 0,0 3-107,8-27-10,4-6-191,8-6-242,7-3-15,10-2 173,5-1-17,2 0 123,9 5 236,-14 1 50,3 7 190,-22 1 213,-4 2 314,-4 0-308,-4 2-128,-7-3-1,-14 4-280,3-7 0,-5-1-684,15-8-33,5-3-151,4 0 611,10-7 223,5-4 17,11-9-50,5-3 67,3-2 154,-6 5 0,0-1-14,14-11-93,-15 10 1,0-1 36,6-7-78,-5 1 178,-6 5-27,-6 4 62,-5 6 946,-4 5-582,-3 5-1,-2 2 521,0 2-784,-1 9-123,-2 1 180,-2 9-342,-2 2 16,3-1-134,1 5 79,7-10-416,9-1-111,10-10 50,13-8-268,7-10 240,7-10-61,0-13 86,-19 8 1,-2-3 299,9-15 185,-17 17 0,-4 1 168,-5-4 73,-6 8 263,-4 9-84,-6 9-196,-5 7 213,-4 14-409,-1 8 28,7 33 62,9-12-191,14 14 73,9-22 0,7-3 302,-2-5 219,-5-2 39,-8-5 331,-9 5-555,-10-8-336,-9 3-50,-6-11-45,-5-1-528,4-4-1197,6-2-2447,6-8-2354,7-11 4352,11-13 1396,9-15 525,4 4 1,2-3-206,-5 8 0,0-1 396,10-13 1,0-1-1,-7 14 0,-1 1 157,1 1 0,0 1 1635,-1 2 1,0 2 1884,-3 3 1,1 3 198,17-9-2408,-18 22-141,-5 28-392,-15 21-503,-6 16 39,-3 7-652,-5-2 288,0-2-1,4-7 247,2-6-1747,5-7-8280,1 2 6342,-1-17 2773,1-1 334,-2-17 470,2-13-827,1-9-84,0-14-224,-1-23 1047,-11 17 0,8 0 0,-7 27 0</inkml:trace>
  <inkml:trace contextRef="#ctx0" brushRef="#br0" timeOffset="27982.27">26819 13820 24139,'54'-17'-430,"0"0"1,2-1 0,-6 2-2803,-10 3-2902,-1 1 2421,-29 10 2867,-6 2 28,-3 0-335,-7 0-68,-20 2 1221,-5 6 0,1-5 0,11 5 0</inkml:trace>
  <inkml:trace contextRef="#ctx0" brushRef="#br0" timeOffset="30732.27">19039 15796 18688,'5'-2'1664,"-1"1"-807,-4 1-499,9 58-358,-5-34 17,2 9 0,0-1 61,0-19-72,3-7 22,3-3-11,6-5 33,5-10 40,5-7-90,3-11 0,0-4-23,-3 3-10,0 0 22,-12 15 22,0 4 6,-12 15-17,-1 10 0,-2 7 16,0 11 29,-1 0-39,0 10-6,1-15-51,0-1 51,2-18 0,0-5-106,6-5-6,3-11-95,7-11 16,5-16 152,-4 6 0,1-1 39,-4 8 0,0 1 0,5-9 0,-1 3 274,7-3-94,-6 9 364,-4 12-35,-5 7 247,-4 6 241,-2 13-678,-1 5-67,2 31-145,-1-9-175,4 14 68,1-22-285,7-8 61,8-9-370,9-7 90,8-6 56,-9-10 0,1-3 314,16-6 33,-19 1 0,-2-3-28,1-7 61,-4-2 74,-8 4-6,-4-2 67,-3 7 85,-7 2 403,-1 8 145,-4 4-84,-2 4-331,-5 1 6,-4 2-72,-5 0-118,-1 6 184,-1 2-285,0 6 0,1 4 34,3-3-34,2 4-67,6-7-342,3-2 78,13-7-61,5-3 370,12-8-140,4-3 223,2-6-66,4-4 5,-12 9 106,-2 3-95,-6 8-11,-3 2-28,10 0-61,1 1-578,10-2-150,4-12 497,5-7-224,0-16 186,-4-7-280,-5-9 593,-7-3 45,-7-5 0,-4 0 129,-6 6 671,-3 10 41,-4 13 290,-2 14-806,-1 18 313,-1 18-520,-1 19-62,0 19-49,-1-25 0,2 0-7,0 4 0,1 0-31,0 0 0,1 0-136,2-2 0,1 1-424,5 8 1,1 0-718,1-6 0,2-2 249,-1-2 1,2-4-3776,13 6 1065,-8-27 2772,-1-11 503,-3-12 287,-5-9 303,-5-28-96,-13 11 7321,-9-10-3652,-12 23-1687,-4 10-497,0 7-454,6 7-863,10 2-163,7 1 57,34 4-135,6-3-179,30 3 17,-2-7-171,3-7 289,-4-7-29,-5-6 6,-9-2-297,-8 1 264,-5-6 173,-15 8 67,-4-5 140,-11 14 185,-3 2 562,-6 6-410,-6 2 77,-6 8-302,-11 28-78,10 0-235,-1 23-1,16-16-5,8-6-100,13-10 94,14-12-240,16-6-107,10-10 162,4-10-389,-19-2 1,-1-5 51,-11 3 0,-1-3 189,7-6 0,-2-2 36,5-20 194,-20 23 0,-1-1 81,13-28-11,-4 1 78,-7 6 582,-6-3-133,-7 21 207,-4 0-309,-2 19-151,-1 5 253,0 2-449,-1 3-6,-1 1 436,1 5-464,-2 7 141,-3 12-146,-7 33 39,4-9-14,3-15 0,1-2-75,3 9 16,1-10 1,4-7-62,5-10 95,14-6 0,-3-4 5,6-2-44,-10-1 39,-4 0-112,-1 1 106,-1 1-778,1 2-4279,7 2-829,-4-2 3618,5 2 1400,-8-5 470,-1 1 191,-4 1 17,-1-1 84,-1 2-5,-1-2 16,-1 0-196,0 0 79,0 2-17,0 3-40,0 2 57,0 1 16,0 0-22,3-2 224,1-4 9830,4-2-7629,3-2-1237,10-11-63,0-1 1,10-10-594,-6-2-129,2-1-179,-1-1-196,-3 1 28,-4 2-73,-3 2 174,-6 3 67,-4 9 342,-3 2-146,-6 12 235,-7 6 382,-5 9-46,-5 8 297,-4 23-1059,12-13 175,0 15-124,16-21-56,8-3 0,6-6-168,8-6-275,0-3-570,-4-6-556,-3-3-2257,-5-3-4530,2-5 7532,-8-7 398,4-7-5,-8-8-101,1-3 62,-3-1 173,0 1 56,0 3 85,2 5-12,1 4 28,7 4-45,14 6 185,-2 2 0,-2 2 0,-11 2 0</inkml:trace>
  <inkml:trace contextRef="#ctx0" brushRef="#br0" timeOffset="31284.27">23020 15220 21399,'-4'49'104,"0"0"1,1-3 0,1-3-547,0 9-1272,2-3-2655,0-5-554,0-6 3708,0-7 211,0-6-216,0-7 447,0-6 773,-6-6 0,4-3 0,-4-3 0</inkml:trace>
  <inkml:trace contextRef="#ctx0" brushRef="#br0" timeOffset="32474.27">21677 15044 23993,'7'44'100,"1"1"1,0-1 0,2 20 0,-1-5-98,-5-21 0,-1-2 53,0-2 0,1-1-56,2 21-17,1-14-22,0-12-101,0-13-73,-1-8-246,2-7 324,-3-10-111,4-9 5,1-12 196,2-4-162,0 1 123,-2 4 84,0 10 179,1 9 6,-1 14-56,2 12 291,1 11-230,3 9-38,3 1-68,4 0-84,2-4-992,13 2-1735,-12-12-2068,6-1-78,-17-13 3680,-5-5 627,-3-1 247,-1-2-129,2-9 229,0 2-402,4-8-74,-3 6 113,0 1 582,-2 4 0,-2 1 0,-3 3 0</inkml:trace>
  <inkml:trace contextRef="#ctx0" brushRef="#br0" timeOffset="33058.27">22160 15601 19008,'18'-42'-356,"-1"0"0,0 0 1,6-17-1,-4 8 356,-8 13 62,-5 1 375,-3 9 639,-3 4 228,-1 11 18,-3 5 146,-12 8-673,0 12-235,-10 7-157,5 13-123,1 1-229,3 3 89,7-3-140,4-2-191,5-4-44,10-4-381,6-7-202,11-7-257,6-4-941,16-26 935,-13 0 515,6-18 527,-20 6 39,-5 4 566,-6 8 453,-4 8 493,-5 11-1209,-1 14-141,-2 11-27,1 11-130,-2 6 197,5 0 55,8 0 107,5-4 297,6-4-106,-3-7-102,-7-3 57,-6 2-510,-16-5-336,-6 6-1120,-9-9-1843,0-1-4274,4-1 4308,5-2 2228,5 1 802,6-3 28,4 0-68,10-5-16,7-3-101,12-1 45,11-1-263,23-3 11,-24-2 1,1-1 503,9-2 0,3-2 95,7-6 0,-3 0 0,-22 7 0,-2 1 0,27-10 0</inkml:trace>
  <inkml:trace contextRef="#ctx0" brushRef="#br0" timeOffset="34190.27">22717 15412 21601,'47'-9'91,"-1"1"1,15-7-1,-1-1-908,-22 4 0,-1-2 324,14-7 0,-1-1-367,-17 4 0,-2-1-179,-2-1 1,-3-2 115,17-21 267,-12 0 656,-13 2 873,-9-10-21,-6 17 116,-7-3 102,-2 21 1002,-3 4-1120,0 4-286,2 5-190,2 1-167,1 13 520,-6 34-616,1 5-51,3-12 0,0 3-267,1-9 1,-1 1 163,1-1 0,0 1-59,-5 28 6,1-5 5,4-11-11,1-8-1064,6-14 442,8-10 162,7-12 292,7-13 168,3-7 332,-3-5-214,-2 3 190,-6 5 382,-6 5 340,-2 7-873,-6 2-112,3 2-29,0 3-16,6 3-716,3 3-304,6 1-610,4-3-325,3-4 723,2-2 661,15-13 750,-12-1 801,10-13 186,-19 2-226,-2-4-396,-6-2-203,-6 0-307,-3 0 61,-8-6-95,-5 12 375,-4 0 23,-1 17 101,-1 4 94,0 8 91,-2 10 178,-2 11-302,2 10-224,2 7-117,5 14-135,7-15-84,14 3-213,10-29-56,15-7-930,6-7-756,5-9-2705,0-4 784,-19-3 1,0-1 3135,14-8-15,8-10 335,-19 12-146,1 1 96,6 0 134,7 5 44,8 1 35,3 7 34,-1 2 223,-10 4 0,-20 1 0,-12 0 0</inkml:trace>
  <inkml:trace contextRef="#ctx0" brushRef="#br0" timeOffset="34408.27">24371 15129 24805,'4'39'-2924,"0"0"1,0-4-1,-3-5-2946,-5-8 4828,-1-9 487,-1-5 135,4-12-492,1-16 38,3-17 247,6-22 627,-4 14 0,0 1 0,4-3 0,-3-8 0</inkml:trace>
  <inkml:trace contextRef="#ctx0" brushRef="#br0" timeOffset="34499.27">24348 14708 18364,'-33'21'-3277,"-1"1"0,2-2 0,11 3 1335,31 14 1942,12-4 0,3-1 0,-4-4 0,24 15 0</inkml:trace>
  <inkml:trace contextRef="#ctx0" brushRef="#br0" timeOffset="35016.27">24720 15141 19232,'-7'34'-812,"0"1"0,-3 19 179,19-61 241,6-11 341,10-13 51,2-7 527,1 0 593,-3 5 275,4 7-1048,-11 13-95,1 9-185,-9 16 51,-2 6-118,-2 9 0,0 1-11,-1-1 56,1-4-51,2-3 6,1-7-45,8-4-89,-2-5-57,5-7 68,-4-10 123,0-10 0,1-11 0,2-3 202,8-12 50,-7 19 22,4 0 336,-10 23-100,-2 8 23,-3 11-287,0 7-173,-3 10-73,0 4-90,0-2-1266,0 1-8475,8-2 7951,0-12 989,5-3-151,-4-13 152,-3-6 240,-4-7 650,-4-15 0,-3 11 0,-1-5 0</inkml:trace>
  <inkml:trace contextRef="#ctx0" brushRef="#br0" timeOffset="35408.27">25494 14889 24665,'-24'22'-123,"0"0"0,-13 15-695,38-31-779,22-2 1351,-2-4 67,19-6 179,-11-1 134,-8-2 135,-6 4 40,-9 3 234,-4 5-258,-2 6-27,0 7-258,0 5-711,3 9-2258,5-9-3024,5 2 2083,6-13 3132,2-4 385,0-2-329,-2-3-381,0-1 324,-3-7 779,4-7 0,-11 4 0,1-3 0</inkml:trace>
  <inkml:trace contextRef="#ctx0" brushRef="#br0" timeOffset="36099.27">25924 14764 22436,'-10'60'56,"0"1"0,2-5 0,4-4-56,20 6-474,-3-1 469,-3-2 61,-5-4 22,-3-5 436,-1-7 29,-4-7 157,-5-10-364,-6-4 157,-17-9-364,6-4 195,-4-4-324,16-4-146,7-6 29,4-7-23,11-10 81,7-1 0,5-1 42,18-19 17,-8 12 0,1-1-567,-6 8 1,0 1 568,1-2 1,0-1-6,0 0 1,0 1-196,0-1 1,-1 1 183,-2 1 0,-1 0-28,-2 2 0,-2 1-109,11-19 179,-9 2 6,-11 19 251,-8 4-150,-12 19 1173,-9 14-702,-9 9-298,-3 17-45,0 8-196,13-11 0,4 1-33,-3 18-32,9-22 1,3-2-3,16 4 0,4-9 242,11-8-544,0-7-634,-1-7-822,-1-3-2107,0-6-5797,15-20 8732,-9-1 308,9-17-72,-16 8 50,-6 1-118,-7-6 482,-5 13 118,-9-1 162,3 16 0,-3 5 0,4 4 0,0 2 0</inkml:trace>
  <inkml:trace contextRef="#ctx0" brushRef="#br0" timeOffset="37024.27">26871 14495 22744,'51'3'767,"0"-1"0,-10 1 1,-5 6-628,-11 16 0,-6 5-50,2 21 28,-8 2-118,-6-2-723,-4-1-2817,-4-4-5058,-7-1 5579,-2-2 2459,-6-2 134,6 7 208,6-17-113,14 3-346,8-21-12,9-4 118,0-4 571,-4-3 8843,-7 0-3180,-9 0-3730,-7 4-796,-4-1-140,-2 2-196,1-5-499,3 0 454,2-2-1456,4-2-650,-1-3-2055,5-6-4588,-5-4 4801,1-2 2497,-3-1 168,-15-4 325,1 8 57,-11 0-46,5 11 35,2 2-96,-1 4 11,0 5 17,2 6-6,3 7-72,6 15 302,6-8 0,14 15 0,-6-28 0,6 2 0</inkml:trace>
  <inkml:trace contextRef="#ctx0" brushRef="#br0" timeOffset="37052.27">27084 15259 6305,'0'0'0</inkml:trace>
  <inkml:trace contextRef="#ctx0" brushRef="#br0" timeOffset="37090.27">27084 15259 7856,'0'0'0</inkml:trace>
  <inkml:trace contextRef="#ctx0" brushRef="#br0" timeOffset="47290.27">19658 16805 20677,'-7'-2'1053,"1"1"-1053,6 1 67,0 0-67,7-8 0,9 1 84,14-10-78,8 4-12,5-3-56,-3 3 62,-3-1-61,-7 5 61,-8 1 0,-6 3 117,-8 3-61,-4 1 214,-3 1 100,-1 17-85,0 8-285,0 24-5,0 5-350,0 8 232,6 0 123,2-3-135,8-7 23,-1-6 45,1 5 67,-8-17 0,-2 6 0,-6-18 146,-6-2-141,-7-3 90,-9-4 197,-4-4-192,-2-4 384,-10-3-484,14-2-179,-2 0-616,20-8-181,10-5 400,15-12-57,15-10 532,-9 14 0,2 0-158,3-2 1,0 1 227,1-1 0,1 1 14,8-1 0,-1 1 17,13-4 135,2 5-68,-35 18 331,-7 3-90,-7 3-140,-3 3-84,-2 2-202,0 3 112,4-6 194,2-1-323,6-4 68,1 0 67,3 0-39,-3 0 39,0 0 0,-5 0 151,-3 0-72,-3 0 133,1 0-206,0 0-12,3 0-11,5-2-374,7-8-589,10-8-488,7-13 600,8-8 457,-21 15 0,0 0 327,-1 0 0,-2-1 84,15-22 504,-9 1 639,-12 21-34,-5 4-168,-11 21-275,-6 11-134,-5 8 239,-3 10-625,2 23-146,7-12 5,6 11 29,12-21-28,6-4 50,4-3 342,-2-4 190,-6-2 101,-5 0-152,-4 0-212,-7-1-95,-16 8-230,1-11-286,-10 1-1063,12-11-612,7-11-5203,7-32 3596,14-5 2901,-1 7 1,2-2-788,5 4 0,3 1 919,3-5 1,1 0 122,2 0 0,2 0 38,1-1 0,1 1 2580,-1 3 1,0 1-1292,-2 5 1,0 2 982,15-13-245,-12 20 301,-14 14 1524,-9 27-2559,-6 12-424,-5 12 1,-3 5-345,1-10 0,0 2-104,-5 15 1,-2 1-48,2-15 0,-1-2-227,1 1 0,0 0-605,-1 0 1,1-1-875,2 0 1,-1 1-1778,-1 12 0,2-1 2998,3-14 1,0-1 139,0 8 1,1-3-423,3 2 201,1-13 219,1-13 191,2-9 156,1-14 0,0 4 0,0-5 0</inkml:trace>
  <inkml:trace contextRef="#ctx0" brushRef="#br0" timeOffset="47507.27">20866 17309 20907,'17'-39'263,"0"0"0,-1 4 0,4 5-5,37 10-73,-17 9-17,11 5 135,-25 14-130,-7 4 1,-6 11-6,-6 3-168,-4 4 0,-2 0-577,-8 4-2918,-3-2-6336,-18 9 8667,7-17 161,-3-2 152,16-22 851,14-32 0,7-10 0,-8 20 0,7-15 0,-1 1 0</inkml:trace>
  <inkml:trace contextRef="#ctx0" brushRef="#br0" timeOffset="47640.27">21173 16879 8889,'-5'43'-1221,"0"1"0,4-2 0,8-7 1221,29-11 0,-10-9 0,-8-5 0</inkml:trace>
  <inkml:trace contextRef="#ctx0" brushRef="#br0" timeOffset="48215.27">21441 17154 19406,'19'22'-639,"6"-15"140,8-43 71,-3-2 0,0-3 209,-7 9 1,0-1-65,7-14 1,-1 2 377,-12 15 0,-2 2 794,8-17 36,-10 16 88,-8 16-150,-5 8-315,-9 13 247,-5 7 579,-11 14-629,-1 9-196,1 4-378,10-12 0,1 2-37,0 14-134,0 9-62,13-26-206,12-7-96,7-10 100,17-6-172,7-11-175,3-9 53,-17-4 1,-1-3 59,11-14 268,-1-12 230,-22 18 50,-7 6 214,-3 8 178,-4 7 158,-1 4-270,-3 9 62,-5 7-56,-3 8-67,-5 23-269,8-10-33,0 10 33,13-18-258,5-3-285,8-6-264,6-3-347,2-6-3332,9-4-455,-11-6 3133,3-6 877,-17-5 69,-6-7 28,-2 1 117,-1-3 213,2 2 504,5-1 0,-4 11 0,2 1 0</inkml:trace>
  <inkml:trace contextRef="#ctx0" brushRef="#br0" timeOffset="49290.27">23167 16245 21029,'-8'57'840,"-1"0"0,0-1 0,-2-2-468,-2-10 1,-1 0-317,1-3 0,-2 2 0,1-2-808,-2 5 0,1-1 752,-5 12 0,1-3-3,9-22 0,2-3-389,-4 20 88,7-13-547,6-18 85,13-9-393,12-26 11,18-13 761,-18 4 0,2-5-108,-1-1 0,2-5 0,-2 2 416,2-5 1,-1 0 39,8-11 0,-5 3 321,-6-4 272,-11 12 1726,-8 10-1042,-5 14-202,-2 5-274,-7 13 772,-6 12-1002,-10 12 17,-6 17-264,0 10-148,13-25 0,2 1-95,1 0 0,1 0-14,-10 25-62,15-21 1,1 0-253,-1 12-146,4 5-301,10-27-6,3-9 257,10-6-117,3-6 55,5-13 74,2-8 27,3-16 286,1-8 48,-9 9 0,0-1 260,9-14 300,-13 19 0,-1 3 282,-3 3 13,-6 11-220,-4 8-5,-3 5-17,-1 9-196,0 6-28,4 19-241,0-10-39,3 4-5,1-17-1,4-6-229,4-3-73,6-9-101,4-7 179,14-20 163,-14 9 67,5-5 359,-22 22-51,-5 4 0,-3 4-107,-2 1-55,0 6-12,0 3-134,3 6 0,3 0 6,11-3-6,-2-5-6,9-3 6,-7-7 11,-1-7-11,-4-4-162,-6-9-28,-3-1-454,-6-3-3731,-21 1-2878,-1 11 5012,-20 2 1407,8 17 452,-1 6 181,7 6-6,10 4 50,10-1 22,23 0-2,15-6 0,6-2-59,24 6-145,-15-7 1,-1 0 49,4 2 61,-13-1 68,-11-3-23,-8-2 34,-6-5-465,-4-1 616,-3-5 0,-1 3 0,0-3 0</inkml:trace>
  <inkml:trace contextRef="#ctx0" brushRef="#br0" timeOffset="50157.27">24070 16578 23887,'-21'10'627,"-1"3"-627,-1 6-23,3-4-699,9-4 44,5-5 275,27 2 403,-1-2 0,19 4 6,-10 2 5,-6 2 79,-6 2-40,-8-1-50,-5 1-62,-3-4-846,-1-4-1012,1-3-5210,8-9 4217,3-10 2174,10-11 329,4-15 108,2-6 55,3-4-189,-1 6 436,-4 8 5030,-5 12-1776,-8 13-1512,-6 7 997,-5 27-1849,-1-1-319,-1 23-200,-3-5-187,0 0 35,-5-1-214,1-5 51,-2 3-56,6-17 0,-1 0-196,4-17-156,3-5 149,7-12 52,8-9 61,11-13 85,3-2 10,0 3 141,-6 8 292,-3 9 77,-9 9-146,-3 10-156,-6 9-56,-2 8-39,-1 6-23,-1 1-56,-1 7-39,1-12-6,0 1-61,2-15-280,2-4-23,4-7 62,4-10-100,6-13-58,5-11 175,3-5 134,-1 2 151,5 4 12,-13 18 431,2 6 68,-12 20-46,-1 9-56,-5 10-106,0 11-107,-2 2-39,0 20-341,0-15-1059,1 8-2128,2-23-3692,4-6 4952,3-8 1366,4-5 482,1-6-146,3-2-195,3-6-151,5-5-158,28-12 628,-8 5 187,-14 7 1,-2 2 103,3 3 0,-13 4 0,-13 1 0</inkml:trace>
  <inkml:trace contextRef="#ctx0" brushRef="#br0" timeOffset="50482.27">24990 16768 18531,'41'-49'185,"0"1"0,-3 4 0,-5 5-174,-7 10 113,-6 5 357,-8 9 402,-7 7-54,-14 14-20,-6 9-36,-14 14-303,-1 7-117,2 4-246,7 2-85,9-1-207,6-2-3819,18 6-1906,7-19 1900,17-1 3158,3-20-21,3-4-298,1-5 371,1-3 800,5-6 0,-23 5 0,-1 1 0</inkml:trace>
  <inkml:trace contextRef="#ctx0" brushRef="#br0" timeOffset="51549.27">26129 16180 23276,'-4'46'396,"0"0"0,0 0 1,-1 19-1,0-4-360,1-22 1,1-2-721,0 0 1,1-1 618,0-3 1,0-2-177,0 24-36,1-14-647,1-13-67,3-13-1669,16-21 1624,1-18 442,15-19 7,-5-12 576,-14 25 0,-1-1 11,-1 1 0,0 0 470,9-24 1037,-5 11-72,-7 13 693,-5 12-1383,-3 10-174,-2 5 62,-3 14 353,-6 8-667,-3 14-28,-6 7-229,0 6-56,1-2 61,4-1-118,2 2-229,5-17-190,3-2-90,14-19-118,5-5-229,15-13 206,6-5 309,3-14 280,-3-1 689,-3-3 510,-16 15-112,-5 3-382,-13 14-5,-1 2-660,3-1 66,-2-2 6,3-2-34,-3-4 34,-1-2 6,0-2 128,-14-5-128,1 6-6,-9 0-84,9 9-868,6 2-594,10 1-1657,16-1-2533,15-5 2218,15-4 2779,11-10 453,-29 8 0,2-4 31,15-11 1,0-4-415,-13 6 0,0 0 1946,9-9 0,-3 0-815,-16 10 0,-3 1 233,12-15 2111,-13 8 847,-11 9-1766,-8 11-350,-2 4-456,-12 23 708,0 8-1599,-9 23-145,5 8-271,9-25 1,0 1 141,0 1 0,0 1-308,1 0 0,-1 1-457,0 0 0,0 0-692,0-1 1,0 2-2106,-4 10 0,1-1 2979,4-13 1,0 0 403,-3 5 0,2-4-248,3-4-144,3-14-185,1-8 168,3-22 672,3-10 3232,5-20-1742,0 6 0,2-1-292,5-18-338,-5 21 0,1 2 938,2 2 31,-3 11-412,-4 11-510,-3 7-447,-3 15-477,-1 17-1932,-7 3-4089,-4 11 2196,-4-16 2872,-1-5-32,7-10-17,4-5 364,17-15 358,7-13 297,-1-4 0,0 0 0,3-3 0,1-9 0</inkml:trace>
  <inkml:trace contextRef="#ctx0" brushRef="#br0" timeOffset="51632.27">27073 16233 6008,'0'0'0</inkml:trace>
  <inkml:trace contextRef="#ctx0" brushRef="#br0" timeOffset="52423.27">27044 16453 15373,'-24'48'-1102,"-1"0"1,7-12 0,3-7 0,4-7 0</inkml:trace>
  <inkml:trace contextRef="#ctx0" brushRef="#br0" timeOffset="52598.27">27227 16189 15900,'-34'14'-1306,"1"1"1,1 4 0,9 1 0,20 1 0,1 4 0</inkml:trace>
  <inkml:trace contextRef="#ctx0" brushRef="#br0" timeOffset="53067.27">27073 16511 25528,'0'46'15,"0"0"0,0-4 0,-1-4-251,-2 2-520,-2-4-2134,-1-5-3720,-2-6 1435,-1-6 4183,0-8-408,-2-6 101,4-12 1299,1-9 0,4 5 0,2-3 0</inkml:trace>
  <inkml:trace contextRef="#ctx0" brushRef="#br0" timeOffset="53232.27">27231 16108 17171,'-15'24'-9108,"1"3"6779,5 29 2329,0-11 0,0 0 0,3-24 0</inkml:trace>
  <inkml:trace contextRef="#ctx0" brushRef="#br0" timeOffset="53457.27">26922 16330 24833,'57'-19'-1714,"1"0"0,-5 2 1,-4 3-4841,8 3 3098,-10 4 2688,-10 2 24,-13 2-247,-10 1 246,-8 2 745,-7 0 0,-1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11:49:54.1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5737 2449 22996,'-32'44'317,"-1"0"0,1 0 0,1 0 0,0 0 0,4-2-18,1 8 1,4 0-1261,-1 2 1,0-1 985,3-2 0,2 0 6,2-4 0,2-2 359,4-7 1,3 0-397,4 0 1,5-3-18,16 5-291,21-7 96,17-24-101,-23-13 1,2-3 172,2-2 0,1-3-585,2-8 1,0-5 629,0-3 1,0-4-165,0-6 1,-1-8 127,-11 7 0,-1-8 0,0-2 0,-2 3-518,2-3 0,-3 1 0,0-3 655,-1 1 0,-1-4 0,0 1 0,-4 6-20,3-13 0,-5 8-112,-5 12 1,-2 3 484,4-14 441,-7 20-351,-3 7 1217,-1 13-1464,-5 10 2387,-8 25-2423,-3 13 0,-3 6-96,3-3 0,0 3-50,1-1 0,0 2 0,1-1-53,1 8 0,2-1-31,3-1 0,1 3-1207,0 11 0,4-1 389,3-18 0,2-1-700,-1 7 0,3-4-1795,13-4-1304,1-15 3124,3-12 375,0-8 57,4-17 602,-1-5 0,-9 2 0,-6 1 1</inkml:trace>
  <inkml:trace contextRef="#ctx0" brushRef="#br0" timeOffset="994">6370 2606 23003,'-37'50'194,"0"-1"0,4-4 0,8-5-194,15-7 69,6-5-764,15-7 246,5-11 449,13-7-157,-1-12 163,-1-3 60,-7-3 259,-7 4 700,-5 6-734,-6 3-190,-1 3 274,-1 4-263,0 4-67,0 4-45,1 3-616,8-4 532,8-4-908,13-5 12,8-17 453,8-10 96,-22 2 0,0-2-26,1-4 0,1-3 291,7-19 1,-1-1-184,-8 12 0,-3-1 503,6-11 0,-4 2 328,-2-7 352,-12 14-246,-5 16 325,-9 13-173,-6 8 382,-16 28-1116,5 4 72,-2 25-156,16 2 89,5 2-45,12 2-173,4-3-62,10-3 90,-1-4 179,0 11-84,-11-16 1039,-2 7-916,-9-23-39,-5-4 0,-2-6-185,-3-8 185,-1-3-470,4-5-1110,2-23 544,9-3-947,12-26-1063,11-5 1693,-8 24 1,1-1 839,3-2 1,0-2 512,1 0 0,1-1 910,0 2 0,0 0-30,-1 2 0,-1 2 845,0-1 1,0 3-477,1-3 202,-3 5-701,-19 31-95,-9 13-559,-3 11 803,-6 14-815,3 7-84,4 3-37,6-15 1,1 2 176,1 16-134,1-20 0,0-1-6,0 8 0,0-2 67,-3-5-67,-2-3 0,-5-6-124,-3-7 91,-1-5-690,6-7-453,1-11 576,7-11-329,7-13-68,7-12 516,11-5-176,7-4 657,5 1 253,2 5 601,-12 21 0,0 4-138,11-4 36,4 5 278,-24 17-845,-8 12 246,-6 7-431,-3 13-1115,-17 21-2385,3-11-3322,-11 9 3831,10-27 1915,7-10 24,3-8 83,15-33 969,4-6 0,-1-1 0,-3 7 0</inkml:trace>
  <inkml:trace contextRef="#ctx0" brushRef="#br0" timeOffset="1108">7404 2167 21747,'-46'0'-3277,"0"1"0,0 5 0,6 6-822,9 16 4099,11 1 0,2 0 0,3 0 0,1 5 0</inkml:trace>
  <inkml:trace contextRef="#ctx0" brushRef="#br0" timeOffset="1483">8005 1928 21540,'-27'57'115,"-1"0"1,3-1 0,6-1-119,16-10 0,5-1-162,-2 1 0,0 0 50,1 0 0,0-1-644,1-1 1,0-1-391,0-3 1,0 0-916,1-5 1,0 0-1302,-1 3 0,-1-3 1713,1 8 1652,-1-4 0,-1-30 0,0-4 0</inkml:trace>
  <inkml:trace contextRef="#ctx0" brushRef="#br0" timeOffset="1809">7731 2604 22004,'35'-34'119,"0"0"0,0-1 0,-1 3 0,0 1 0,-1 4-119,4 2 0,-1 3-915,1 1 0,1 0 881,-2 2 1,-1 0-180,-1 3 0,0 1 328,-4 1 0,0 1-115,4 1 0,-1 2 67,9-2 391,-1 3-256,-27 13 649,-7 7-733,-4 9 682,-4 11-800,-7 5-196,-4 5-1031,-7-1-3640,0-1-3267,-2 1 6404,10-20 1730,1-1 0,10-19 0,0 0 0</inkml:trace>
  <inkml:trace contextRef="#ctx0" brushRef="#br0" timeOffset="1950">8476 1850 22190,'-43'-8'-1416,"1"0"1,5 0 0,5 7-5553,2 26 5019,14 2 882,5 2 0,0 3 1067,0 22 0,1-15 0,3-10 0</inkml:trace>
  <inkml:trace contextRef="#ctx0" brushRef="#br0" timeOffset="3008">8832 2102 14079,'3'-7'3674,"-1"2"-2038,-2 5 2005,0 0-2852,-52 58-514,29-25-96,-9 5 0,1 3 34,11 7-213,9-16-302,3 2 268,15-18-655,8-3-347,12-5 537,8-3-285,6-7 342,3-9-454,-13-5 0,0-3 857,14-15-12,-17 10 1,-4 1 50,1-7 330,-9 7 185,-9 7 415,-4 9-258,-3 4-459,-6 4 347,-1 7-560,-6 3-146,5 17-212,3-7 268,12 6-156,5-10 246,9-5-90,3-1 90,-1-5 0,9-3 34,-8-6-247,7-9 213,-11-12-157,2-13 0,-1-12 30,-10 18 1,0-1 126,-1-5 0,-1-1 22,1-4 0,-1-3 150,-2 2 0,-1-2 0,0 2 68,0-5 1,-1 0-414,0-9 0,0 5 1232,-4 3-550,-1 23-61,0 14-224,0 19-123,0 17 353,0 24-454,0-16 0,0 5-384,0 5 1,0 5 0,0-2 106,1 9 0,0 2-179,0-7 1,0 2-1,0-2-1009,1 2 1,1-3-897,-1-2 0,0-2 1109,0-5 0,-1-3 546,0 21 11,-1-20 695,0-19 1737,0-23 172,-2-18-676,-1-19 100,0-14 586,0-6-1404,3 30 1,-1 0 481,3-24-633,9 10-56,5 14-151,27 15 420,-10 15-577,13 14-118,-19 12 1,-5 7-2321,-7 2-3768,-5-3 3232,-6-3 1842,0-9 1,4-9 1131,9-34 0,-8 17 0,5-20 0</inkml:trace>
  <inkml:trace contextRef="#ctx0" brushRef="#br0" timeOffset="3375">9654 1877 21024,'27'0'-1148,"2"4"1148,6 18 0,-5 2 555,1 17-393,-13-8-156,-3 7 246,-11-16-90,-3-6-145,-1-6-17,0-6 190,0-3-179,0-3-223,-2-20 256,1 2-88,0-20 4,11 7-178,7-1-6,12 2 224,2 9 0,4 7-17,7 12 17,-12 11 0,1 6 39,-17 6-369,-6 1-1250,-1-3-5152,-1-2 3859,4-6 1612,4-4 108,14-5 1153,20-20 0,-20 14 0,6-13 0</inkml:trace>
  <inkml:trace contextRef="#ctx0" brushRef="#br0" timeOffset="3525">10363 1854 24452,'-3'-14'-9831,"1"2"4691,2 9 3907,-1 1-32,-7 1 229,-12 1 188,-7 3 0,7-2 0,5 2 0</inkml:trace>
  <inkml:trace contextRef="#ctx0" brushRef="#br0" timeOffset="7134">6996 4420 22481,'-22'47'-71,"0"0"0,1-2 0,2-1-576,6-12 0,2-1-1888,0 0 1,2-1-3778,-5 24 4121,8-7 2191,5-6 0,1-19 0,2-4 0</inkml:trace>
  <inkml:trace contextRef="#ctx0" brushRef="#br0" timeOffset="7300">6963 4196 20095,'-43'3'117,"0"0"1,5 2 0,5 3-1244,4 16-700,13 7-3181,9 2 1130,19 9 3877,4-14 0,1-1 0,3 3 0,10 4 0</inkml:trace>
  <inkml:trace contextRef="#ctx0" brushRef="#br0" timeOffset="7800">7237 4837 15844,'-19'42'451,"0"1"1,3-5 0,1-8-363,4-17 107,6-7-196,3-12-16,6-13-24,7-12 1,3-5 39,-2 4 0,1-1-314,9-16 0,0 1 557,-5 11 1,0 3 238,-2 3 0,1 2 263,8-15-409,-7 21 319,-7 12-403,-6 22-28,-2 31-146,-2 0-14,0-9 1,0-1-65,0 11 0,0-4 6,-1-10 672,0-8-678,0-7-5,0-7-118,1-9-12,1-15-72,6-13 117,4-18-61,7-9-51,-9 26 1,2 1 168,10-29 66,-1 8 141,0 13 179,3 12 330,-5 13-145,2 9-202,-5 15 34,-3 10-365,-1 14 466,-2 8-471,-2 4-812,-2 1-7428,3 8 3776,-1-18 3058,5-2-117,4-26 1523,4-7 0,-7-3 0,-2-1 0</inkml:trace>
  <inkml:trace contextRef="#ctx0" brushRef="#br0" timeOffset="8166">7952 4245 22964,'-30'31'58,"1"0"1,-1 0 0,-13 18 0,10-5-507,19-14-335,4 2 234,18-24-163,8-5 281,9-7 402,4-5 74,-3-2 21,-4 0 359,-6 5 662,-3 3-745,-8 4-269,0 6-23,-4 3-50,0 9-1171,-1-1-2856,1 3-4173,1 3 6945,2-8 52,5-2 1203,2-10 0,-3-4 0,-1 0 0</inkml:trace>
  <inkml:trace contextRef="#ctx0" brushRef="#br0" timeOffset="8667">8373 4207 19473,'-4'-11'3187,"1"2"-2207,3 9-168,-53 26-537,29-7-259,-9 1 1,2 2 28,14 3-45,9-4-263,3-5 173,9-4-201,9-6 73,7-3 83,9-2 74,3-1 61,-13 0 0,-1 0-101,-14 2 202,0 5-118,2 4 17,2 7-935,8 8-214,-4-6-878,2 4-1799,-7-9-1215,-4-3 3451,-1-1 553,-2-4-973,0-4 2010,0-19 0,0 11 0,0-12 0</inkml:trace>
  <inkml:trace contextRef="#ctx0" brushRef="#br0" timeOffset="9593">8364 4205 11771,'0'-9'4437,"0"2"-2668,0 7 914,0 0-1002,-35 36-830,19-14-591,-6 4 1,0 0 8,8 3-191,2-3-106,4-3 28,3-5-722,10-4 139,8-7 79,8-4 134,4-14-72,0-6 363,-4-14 18,-3-2 27,-5 0 34,-3 2 6,-4 8 318,-2 8-312,-1 12 167,3 18-179,2 18-73,6 23 34,-6-21 0,0 3-550,1 3 0,-1 2 244,1 1 1,-1 3 168,-2-4 1,-2 2 0,0-2 175,0 5 0,0 0 95,-1 12 0,-2-3 179,-4-22 1,-2-3 728,-8 26-476,-11-9 98,-4-9-121,-6-8-464,0-9 105,-8-11-464,17-22 308,2-16-353,18-22 11,17-10-359,-4 26 0,2 0 325,7 0 1,2 0 265,1 0 1,2 0 97,0 1 0,2-2-72,11-14 0,0-3 139,-7 12 1,-1-2-468,8-12 1,-1 0 422,-10 14 0,-3 1 20,-1 1 0,-1 0 24,-2 4 1,-2 1 34,7-21 195,-8 16 493,-7 15 370,-4 11-375,-3 12 397,-17 32-212,4 0-737,-1-4 0,0 0-76,-2 19-16,6-5 22,5-3 51,12-11-505,29-5 281,1-14-936,24-3-745,-17-9-342,-5-4-2620,-9-4 182,-5-7 3099,-7-3 319,-2-3 80,-3-4 167,0-6 829,-2 2 0,-4 9 0,-3 8 0</inkml:trace>
  <inkml:trace contextRef="#ctx0" brushRef="#br0" timeOffset="11526">9329 4272 19518,'25'-52'369,"0"-1"1,0 1 0,-1 3-1,2 0 1,1 0-270,-1 5 1,2-1 0,0 0 0,0 2-1467,5-8 0,1 1 0,-2 2 1368,-2 3 0,0 1 0,-1 0 147,0 2 1,0-1-1,-2 3 228,2-3 1,-2 3-415,-3 3 1,-2 4 659,-4 4-1352,-10 16-800,-5 12-2252,-3 17-2094,-5 13 3612,-9 31 2469,-2-8 1,0-2 0,-3 8-1,7-23 1,0 0 0</inkml:trace>
  <inkml:trace contextRef="#ctx0" brushRef="#br0" timeOffset="11950">9382 4108 20123,'39'34'219,"0"-1"1,0 1 0,-1-1 0,0-1-1,-3-1-93,7 5 0,-3-2-581,2 3 1,0 1 471,-3-1 0,0 2-15,-8-5 0,1 2 0,-3-1-2,3 2 0,-3 0-26,5 8 1,-4-2 176,-3 2 881,-10-10-864,-5-10 302,-5-9-11,-3-6 97,-2-7-388,-1-1 834,0-2-1904,-2-5-5,-3-2-1754,-3-8-1775,0-5-1131,1-6 2811,2-34 1552,3 9 676,1 13 1,1 2 0,0 7 0,0 6 0</inkml:trace>
  <inkml:trace contextRef="#ctx0" brushRef="#br0" timeOffset="13433">10164 3194 18941,'-1'47'418,"0"-1"0,1-4 1,-1-7-358,0-12 146,1-9-207,2-7 0,4-4 90,5-9-45,4-10-90,2-14 42,-3-2 0,-1-4 43,7-20-379,-6 18 0,-1 2 339,3-7 67,-1 12-17,-4 13 135,0 10-179,-4 14 122,0 12 52,-4 15-180,-2-1 0,0 2-51,0 17 174,-1 12-128,1-31 5,0-10 482,3-8-566,0-8-924,9-17 308,-1-10-68,9-19 701,-3-8-17,4-6 84,0 0 50,2 4 483,5 1 189,-11 23-464,2 4 347,-13 22-443,-2 12-56,-1 8 12,-1 12-118,-2 5-118,1-2-1578,5 7 334,3-19-1360,7-1 846,4-18 962,4-12 343,3-10 571,2-13 314,-2-11 896,0-5 711,-6 1-168,-3 5 236,-7 10-169,-6 11-1143,-4 11 539,-2 14-1126,-1 7 369,-1 10-459,0 1-33,0-2-91,2-2-44,8-5 68,11-4 100,1-6-34,4-3 34,-13-6 0,-6-2 118,-3-7 5,-5-2-45,-7 1-162,-18-1-117,0 8-326,-9 1-963,15 7-1552,4 0-2099,9 0 346,4 0 4795,35-6 0,-23 4 0,23-4 0</inkml:trace>
  <inkml:trace contextRef="#ctx0" brushRef="#br0" timeOffset="16608">11185 2275 20867,'-8'56'276,"1"0"1,0-2-1,0-3-184,3-18 1,0-2-93,-3 29 0,5-9-67,10 2 0,6-20-34,12 1-252,5-21 263,3-3 57,1-3 33,-1 2-129,-4 0 263,-6 4-89,-7-1 84,-7 0 1087,-4 3-471,-5-3-297,-8 2-79,-6-3-313,-7 0 112,-5-1-168,1 0-442,0-3-1883,1-3-1444,12-1-1597,1-6 1939,11-7 2043,10-11 1384,11-23 0,-6 20 0,3-5 0</inkml:trace>
  <inkml:trace contextRef="#ctx0" brushRef="#br0" timeOffset="16793">11608 2592 18313,'8'0'2577,"-2"0"-2325,-15 62-252,-1-24-630,2 6 0,-1 0 126,-5 1-915,4-7-3689,5-10 880,3-12 2390,5-9 1838,13-33 0,-9 19 0,9-20 0</inkml:trace>
  <inkml:trace contextRef="#ctx0" brushRef="#br0" timeOffset="17116">11622 2592 13161,'-1'-54'3601,"-5"7"-3355,-14 22 23,-4 6-521,9 6-353,3 3-700,22-1-151,11-7 140,15-9 946,13-8 181,-23 16 0,0 0 878,24-17 1238,-4 6 1405,2 12-1455,-19 12-712,2 20-292,-20 12 58,-5 14-472,-3 8 230,-3 2-689,0-1 168,-1-6-135,0 0-329,1-19-91,10-3-137,3-17-154,11-7-1097,2-8-1300,4-6-907,-2-9 464,0-1 1222,2-12 1293,-10 11 533,0-4 470,-12 17 0,-5 6 0,-1 5 0</inkml:trace>
  <inkml:trace contextRef="#ctx0" brushRef="#br0" timeOffset="19016">12245 2437 17978,'31'-51'78,"0"0"1,-2 3 0,0 4-79,10-5-152,-2 3 242,-8 7 686,-9 6-776,-10 11 276,-6 6-214,-5 9 113,-7 4 866,-18 19-180,0 3-65,-11 18-353,13 0-326,2 1 595,7 0-679,5-3-22,6-3 129,24 3 12,7-13-152,24-1-118,2-15 6,0-4-358,-3-2-130,-7 0-3047,2-5 186,-14 0-1507,0-4 3332,-16 0 432,-7 1-28,-2 3 1232,-5 2 0,-1 3 0,0 0 0</inkml:trace>
  <inkml:trace contextRef="#ctx0" brushRef="#br0" timeOffset="20025">9576 4212 22251,'42'-18'15,"0"0"1,0 0 0,2 1 0,1-1 0,1 2-44,6 0 0,1 2 0,0 1-918,2-1 0,-1 1 0,-3 1 352,5 1 1,-3 1-908,1 1 0,-4 3-969,-17 3 0,-1 1 445,0 1 0,0 1 2114,4-2 0,-3 1 1,3 0-1,-3 0 1</inkml:trace>
  <inkml:trace contextRef="#ctx0" brushRef="#br0" timeOffset="20424">10672 3784 22677,'1'43'-275,"0"1"1,0-5-1,7-11-341,30-25-694,3-13 10,5-7 723,0-14-28,-4-8 286,-6-1 196,-8-1 246,-7 5 1720,-7 3-913,-8 16 206,-3 6-503,-5 25-78,-2 9-79,-3 16-442,-1 6 156,2 6-319,4-16 1,1 0 128,0 15-802,2 9-430,5-30-756,5-9-1916,7-10 986,3-6 610,2-12 661,9-19 1647,-10-2 0,-1-1 0,4-6 0,2-10 0</inkml:trace>
  <inkml:trace contextRef="#ctx0" brushRef="#br0" timeOffset="20708">11241 3775 22503,'-23'47'252,"5"-7"-487,24-25-39,7-5-349,8-4 467,7-4 44,2-3 95,-2-7-17,-3-6 101,-1-20 741,-12 5-232,-2-10 248,-12 12-197,-8 5-566,-6 5 382,-10 9-639,-15 3-45,12 13-1428,-4 2-1322,22 8-2767,6 0 1193,4-1 2991,1-4 1574,8-4 0,-6-4 0,6-3 0</inkml:trace>
  <inkml:trace contextRef="#ctx0" brushRef="#br0" timeOffset="21358">11744 3282 21819,'1'53'429,"1"1"1,-1-5 0,1-5-430,-2 0 90,1-3-79,1-5-308,7 4 191,3-17-892,10-2 265,2-17-494,5-12-229,3-9 935,3-15 378,-10 3 0,-1-1 395,11-15 56,-14 17 0,-1 3 947,-1 1-208,-8 12-134,-6 6 482,-3 9-672,-2 8-225,-1 6-235,0 7-78,0 12-185,7-11-67,9 4 0,13-18 67,9-5 0,4-5 0,0-11 0,-3-3 61,-7-22-61,-16 9 359,-10-9-359,-19 14 213,-10 2-213,-11 6-420,-4 4 240,-1 6-1404,-1 0-1228,3 8-2045,3 4-2335,-3 18 5518,8 3 1674,-1 10 0,18-19 0,4-7 0</inkml:trace>
  <inkml:trace contextRef="#ctx0" brushRef="#br0" timeOffset="22918">10911 4582 23679,'-45'10'483,"-1"-1"1,-1 16 0,10 8-454,23-3 1,6 2-452,-5 14 0,4 1 421,10-12 0,5-1 0,2 0 0,4-1-9,3-4 1,3 0 0,11 3 1,1-1-44,8 7 169,5 3-118,-31-24 206,-7-1-200,-14-1 33,-26 7-39,-2-7-34,-19 0 245,17-10-441,7-4-437,7-12-616,13-6 420,5-15-179,14-10 180,11-5 165,14-5 632,-10 27 1,2 1 64,2 0 0,2 3 128,0 3 1,2 1 53,-1 4 0,1 2 286,7 3 0,0 5-295,10 11 264,1 11-129,-34 14 236,-9 3-247,-4-2 67,-9 4-359,4-21-5,-4 1 194,6-30-295,2-10-196,0-20 129,5-15-198,-2 24 0,2-1 366,3-2 0,1 0 0,0 0 0,1 1-32,0 3 0,1 2 99,9-19 555,2 18-286,-7 15 795,1 23-823,-8 16 433,1 19-741,-1 9 106,0 6-291,-2 1-608,-2-17 1,-1 0-737,1 17 2,-2-22 1,0-2-294,-1 2 559,-1-12 914,0-11 347,-3-8 347,-3-15 494,-5-9 100,-3-15 129,5 4 0,0-1-309,-2-17-559,0-11 330,11 24-219,11 5-106,8 3 230,39 2-157,-8 12-786,-15 6 0,0 3 608,12 8-89,-7 7-13,-8 7 40,-10 5-91,-8 2 135,-5-4 11,-6-3 903,-1-4-959,-2-6-32,3-6-445,4-19 231,6-13-28,6-24 212,-7 23 1,1-2-147,0-2 0,1 0 169,-1 3 0,1 1 173,1 1 1,-1 3 224,5-1 280,-3 7-213,-10 28 128,-3 5-593,-1 11 422,2 5-394,0-1-28,3-4-61,3-8-208,3-7-84,5-5 146,14-14 196,-6 3-107,9-8 236,-12 10-101,-2 3-17,-1 3 5,-1 5 29,3 10-465,-6-1-746,1 7-2609,-7-11-2303,-2 0 3838,-2-6 940,0-2 269,-3-2 141,0-7 53,0-5 0,-2 2 0,0 0 0</inkml:trace>
  <inkml:trace contextRef="#ctx0" brushRef="#br0" timeOffset="26508">7562 7093 24144,'-6'60'-209,"0"0"0,1-2 0,0-6-1645,-1 8-3062,4-25 1,1-1 1292,-1 2 3623,8-2 0,-5-32 0,5-3 0</inkml:trace>
  <inkml:trace contextRef="#ctx0" brushRef="#br0" timeOffset="27508">7618 6933 16465,'-12'31'-3988,"12"2"3680,16-8 0,6 0 308,14 15 36,-12-15 1,-1 1 646,8 12 421,-5 4-130,-6 1-190,-6 4-223,-6-3 183,-4 18-671,-2-20 62,-5 5-135,0-26-224,0-11 11,1-4-420,2-16 308,5-10 218,21-39 461,-1 9-319,-4 16 0,1 2 777,9-4 79,0 12-129,-4 11 11,-3 8-140,-6 15-348,-2 5 74,-7 13 376,-3 16-544,-3-12-191,-2 3 0,0-22-45,1-7-162,3-4-29,4-13-127,4-9 71,0-10 1,0-3 129,10-22-1087,-8 16 0,1 0 1344,6-12 95,-3 7 538,-1 10-61,-5 9 100,-3 11 258,-4 8-314,-3 9 34,-2 12 2425,-1 32-2900,-1 0-268,0-14 1,-2 0 42,-2 15-45,-1-4-784,2 3-521,4-17 123,9-4 319,5-19-738,11-11 9,4-10 260,4-10 374,2-13 807,0-4-23,-3-5 174,-2 0 549,-5-1 190,-5 3 1530,-6-3-1267,-7 16 79,-3 1-240,-4 20-96,-4 6 615,-9 1-951,-2 8-22,-7 4-203,2 6 52,1 6-213,1 1 21,1 0 12,6-1-56,3-3-33,5-3-90,2-4-399,4-2 186,5-3-325,14-2 661,-3-7-184,6-6 184,-13-2 0,-3 0 0,-5 4 268,-1 3-144,-2 3 60,2 4-116,-1 5-136,4 5-458,1 3-807,2-3-34,6-2-5175,10-6 2627,0-2 2392,8-10 592,-4-6 30,0-11-6,3-8 358,5-14 549,-19 18 0,-1 1 0,7-9 0,-7 6 0</inkml:trace>
  <inkml:trace contextRef="#ctx0" brushRef="#br0" timeOffset="28041">8910 6848 14471,'0'-8'6402,"0"2"-5400,0 6-295,0 0-332,-40 16-224,29 5 56,-30 19-207,39 4-212,12 4 172,5 5-206,11 0-225,-5-13 0,1 1 471,-7-10 0,1-1 8,3 10 0,-1-2-223,1 9 243,-5-9 599,-6-8-89,-2-10 649,-4-5-783,-1-5 792,-5-2-1157,-3-1 248,-5-1-203,-2-2-84,3 1-112,2-4-174,6 0-185,1-3 12,2-9-1154,4-32 1439,6-6-11,-3 10 1,3-2-378,1 6 0,0 1 416,1-2 1,0 0-74,-2 1 1,1 0 131,-1 3 0,0 0-56,1-4 0,-1 1 143,2-8 124,1 2 290,-11 32 539,-1 6-63,-5 19 620,-1 3-1045,-4 19-269,1-1-191,2 4-105,3 18-500,2-20-189,2 6-242,7-30-2049,17-14 21,0-14-1439,10-11 2432,-13-5 951,-6-2 342,-6 2-117,-6 1 195,-3 3 298,-1-2 397,0 5 0,0 7 0,0 6 0</inkml:trace>
  <inkml:trace contextRef="#ctx0" brushRef="#br0" timeOffset="28599">9890 6413 26004,'-8'58'131,"1"1"1,0-12 0,1 2-1,0-5-223,1-5 0,0-2-2385,0 14 1,1-2 1764,2-16 1,2-3-2364,0 28-1639,0-9-853,0-7 3808,-3-12 1928,-12-8 1,9-12 0,-8-5 0</inkml:trace>
  <inkml:trace contextRef="#ctx0" brushRef="#br0" timeOffset="28759">9627 6825 21825,'39'-19'-1196,"1"0"0,-1 0 0,16-7 0,-4 4-2033,-16 14 0,-3 2 299,27-2 1318,-2 5 1612,-24 3 0,-3 0 0,4 0 0,2 0 0</inkml:trace>
  <inkml:trace contextRef="#ctx0" brushRef="#br0" timeOffset="28950">10383 6484 20291,'3'-2'3842,"-6"54"-3265,-5-15-510,1 4 0,0 1 28,-5 10-95,3-1-492,1-1-836,2-1-6777,-1 11 2773,4-21 3652,-5 4 1680,0-24 0,2-9 0,-1-4 0</inkml:trace>
  <inkml:trace contextRef="#ctx0" brushRef="#br0" timeOffset="29108">10227 6700 21920,'49'-39'-3277,"0"0"0,-5 5 0,-2 10-1533,2 18 4810,6 25 0,-24-14 0,0 13 0</inkml:trace>
  <inkml:trace contextRef="#ctx0" brushRef="#br0" timeOffset="29675">10570 6785 20184,'-7'8'1294,"1"-2"-1261,6-6-593,0 0-106,62-50-762,-28 20 1366,8-5 1,0-1 107,-6 2-46,-8 4 96,-8 6 587,-10 7 330,-5 6 808,-4 6-400,-4 2-940,-1 3-133,-4 0 4,-1 3-352,0 5 90,0 6-90,0 5 0,1 3-73,2 8-173,3-8-79,2 2-330,1-14-73,1-6-320,5-3-190,5-9 146,7-9 297,3-12 624,-4-1 0,-1-2 171,9-19 50,-10 17 1,-1 0 403,2-7 509,-8 10 101,-3 14-498,-4 9 6,-1 13-248,0 11-256,0 11 88,10 31-156,4-11-11,-1-16 0,1-2 28,14 10-17,2-6 442,-5-2 129,-5-4 225,-8-3-494,-6-1-89,-6 3-213,-8-8-319,-2 2-673,-7-12-851,2-3-1663,2-3-1635,6-13 1226,3-10 2547,8-31 1368,5 6 0,2-1 0,-2-7 0,0 21 0,0 0 0</inkml:trace>
  <inkml:trace contextRef="#ctx0" brushRef="#br0" timeOffset="29824">11183 6353 17384,'8'-7'6094,"-1"2"-5831,-2 33 0,-3 12 163,1-3-636,1 9 0,-1 0 210,-1-4-217,-2-4-1346,2-5-2158,0-3-3969,-1-4 4917,0-6 2773,0-10 0,-1-3 0,1-7 0</inkml:trace>
  <inkml:trace contextRef="#ctx0" brushRef="#br0" timeOffset="29983">11198 6538 22307,'47'-36'-3277,"0"0"0,-5 3 0,-5 5-391,-5 10 1798,-10 3 1870,-8 2 0,-8 7 0,-3 1 0</inkml:trace>
  <inkml:trace contextRef="#ctx0" brushRef="#br0" timeOffset="30959">11773 6637 17669,'3'3'3999,"-1"-1"-3512,10-24 1,5-14-1205,-1 7 1,1-3 917,7-10 1,3-6 0,1 0-762,2-1 1,2-1-1,1-1 642,-4 6 1,1 0 0,1-1 0,1 1-44,0-2 0,0 0 0,1 1 0,-1 0-24,-1 4 1,-2 0-1,1 2 1,-3 1 236,3-3 0,-1 3 0,-3 2-235,4-4 0,-3 4 1,7-12-18,-9 14-89,2 4-416,-11 15 455,-1 9-1467,-13 28-3009,-1 15-2879,-6 22 7127,1-23 0,-3 1-630,-4 12 1,-3 1 907,-2 0 0,1-1 0,3-13 0,2-3 0,-7 14 0</inkml:trace>
  <inkml:trace contextRef="#ctx0" brushRef="#br0" timeOffset="31358">11860 6376 21212,'30'36'187,"0"1"0,1 0 1,-3-2-1,1-1 0,-2-3-78,0-1 1,-2-2-1930,1 1 1,0 0 1821,-2-1 1,0-1 78,-2 2 1,0-1 357,-1 1 0,-2 0-423,0 0 1,-1 0 117,-2 0 1,-2 0-135,13 26 721,-6-2-696,-8-22 0,-1 0-25,5 10-1,2 3 51,-7-25 1928,-2-6-2011,0-4-327,-3-4-352,0-3-2576,-5-1-6543,0-1 7447,-7-6 2384,0-1 0,-1 0 0,2 2 0</inkml:trace>
  <inkml:trace contextRef="#ctx0" brushRef="#br0" timeOffset="33566">13326 4973 24844,'-31'34'228,"0"0"0,3-2 0,5-2-150,13 7 6,5 12-229,6-14-80,13 5-732,39-21 83,2-10 241,-14-7 1,1-5 312,-8-3 1,-2-3-110,-1-3 1,0-3 218,-2-3 0,-2-2-39,-2-2 0,-2-1 201,-1-1 1,-3-1-88,15-26 247,-7 3-112,-6 6 499,-7 10 10,-5 10 337,-6 9-201,-1 8 1326,-2 3-958,-4 18-727,-2 3-241,-4 17 307,1-1-352,0 1 0,5-2 17,0 7-67,8-15-269,7 3-315,9-20 326,8-4-515,6-11 50,7-11 426,3-13-15,-20 10 1,-1-3 139,6-12 1,-1-2 207,-9 11 0,-1 1 14,3-7 0,-4 3 213,-5 1 185,-7 13 443,-3 7-332,-2 6 208,-3 5-560,-3 9-6,-11 22-151,4 1-661,-5 17-464,8-13-1850,4 0-1982,2-7 381,2-5 3002,1-10 1120,5-8-106,5-15-156,8-13 94,11-27 533,-4 7 0,-1 1 1,3-7-1,6-7 1</inkml:trace>
  <inkml:trace contextRef="#ctx0" brushRef="#br0" timeOffset="33925">14295 4830 21459,'-4'51'278,"0"0"1,0-4-1,2-7-278,1-6 126,1-7-260,0-1-49,0-13 81,0-2-186,0-10 288,0-12-11,-3-7-34,-3-16-45,-2-12 90,-1-9 0,5 24 0,1-2 0,1-13 0,1-1-142,2 13 0,2 0 142,1-7 0,4 4-67,15 1 16,6 17 51,3 10 0,1 16 347,-3 9-173,-5 15 364,-8 7-191,-9 25-117,-12-16-230,-1-15 0,-3-1-739,-18 10-908,-6-1-4072,-3-3 499,1-5 2375,-10 3 2845,8-7 0,7-7 0,13-10 0</inkml:trace>
  <inkml:trace contextRef="#ctx0" brushRef="#br0" timeOffset="35133">11956 6434 24811,'47'-8'30,"1"1"0,-1 0 0,0-1 0,-1 1 1,-3-1-325,4-3 0,-2 0-1134,1 1 1,-1 1-355,-7 2 1,0 1-1717,-3 1 0,-2 2 245,24-1 1567,-6 3 1686,3 1 0,-26 0 0,1 0 0</inkml:trace>
  <inkml:trace contextRef="#ctx0" brushRef="#br0" timeOffset="35351">13012 5994 22414,'0'45'270,"0"0"1,0-2 0,0-2-532,-1 1 1,1-2-861,0 19 183,-1-20 0,1-2-3297,0 5-1270,4-7 3729,1-9 23,2-8 690,-1-7 0,-4-6 0,0-3 1</inkml:trace>
  <inkml:trace contextRef="#ctx0" brushRef="#br0" timeOffset="35666">12923 6008 21147,'38'24'31,"0"0"1,-1 0-1,6 3 1,-1 2-1,-5-3 109,-10-3 0,-3 0 11,7 4 1,-3 1 498,-6 6 5,-11-3 152,-6-1 44,-14 0-179,-27 11-588,-1-11-84,8-10 0,-1-3 0,-14 3-117,2-5-617,8-6-420,8-4-650,10-3-1545,9-7-354,9-10-189,12-10 1993,10-13 1899,3 5 0,6-6 0,-5 5 0,7-7 0,1-2 0,-1 1 0</inkml:trace>
  <inkml:trace contextRef="#ctx0" brushRef="#br0" timeOffset="35809">13386 6114 21880,'19'45'5,"-1"0"1,-3-2 0,-7-5-942,-17 5-1664,-5-3-3001,0-6 1593,5-8 2277,4-13 1762,10-12 0,-3-2 0,4-6 0</inkml:trace>
  <inkml:trace contextRef="#ctx0" brushRef="#br0" timeOffset="35999">13676 6056 24295,'-5'48'-108,"0"0"0,-4 7 0,-4-5-1712,-11-3-873,8-16 0,-1-1-4521,-9 11 5102,1-3 2112,0 0 0,12-18 0,1-3 0</inkml:trace>
  <inkml:trace contextRef="#ctx0" brushRef="#br0" timeOffset="36617">13937 6024 24704,'-18'49'340,"1"0"0,2-4 0,1-6-334,-2-2 78,8-8-23,3-8-195,6-9-1,7-6 91,6-15-209,8-9-33,2-18 1,2-7-494,0-5 158,-2-1 5,-4 7-292,2 0 673,-10 18 173,3 3 56,-7 14 12,3 3 207,1 2 11,4 2-123,0 8 319,1 5-168,9 22-201,-8-6 5,7 9 73,-9-15-129,2-5 0,-3-6 218,3-5-156,-1-3 27,-1-3 79,-1-8 202,-1-19-303,-5-3-22,-2-16 224,-6 8-197,-2 3 80,-4 4-152,-2 7-62,-3 7-638,0 5-5893,-1 7-201,4 2 5170,0 2 353,5 1 95,1 7 1176,0 3 0,1-1 0,0-3 0</inkml:trace>
  <inkml:trace contextRef="#ctx0" brushRef="#br0" timeOffset="37500">14743 5802 26312,'-19'45'177,"0"1"1,2-5-1,4-4-339,6-2-180,16 2-212,12-15-63,17-2 415,11-18 29,5-16-198,3-10 404,-30 6 1,-2-4-34,3-12 0,-4-4 39,3-19-22,-13 18 0,-5 2 235,-16-9-252,-12 9 5,-15 11-89,-15 12-61,-9 6-829,-5 9-295,31 5 0,0 1-4287,-26 12 1509,22 5 0,2 4 4047,5 0 0,3 0 0,-17 17 0,20-12 0</inkml:trace>
  <inkml:trace contextRef="#ctx0" brushRef="#br0" timeOffset="44649">7939 9032 25640,'0'39'106,"0"-1"1,-2-1-1,0-1-341,-2 16-118,-1-14 0,1 1-745,0 15-373,2-19 1,0-3-4293,3-1 269,5-8 3662,5-12 1832,8-13 0,-8 0 0,1-5 0</inkml:trace>
  <inkml:trace contextRef="#ctx0" brushRef="#br0" timeOffset="45183">8291 9143 20000,'-7'54'550,"0"1"1,2-5-1,-2-4-365,-7 12-151,2-8 55,4-8-89,4-10-252,3-10 252,3-10-369,5-7-365,12-32 331,1-1 400,-6 0 1,-1-2-656,10-24 658,3 0 184,-1 4 169,1 11 370,5 13-376,-9 13 146,2 20-414,-13 12-74,-2 13 704,-4 3-704,-1 0 29,-2 4-23,-1-16-56,0 0 45,0-19-218,1-2 162,2-12-264,2-8 253,2-16-85,2-8 152,2-5-100,1 0 100,11-10 280,-6 22-152,10-1 372,-11 26-103,1 6-134,-5 14 124,-1 8-387,-4 15-6,-2 8-335,-4 3-976,-1 0-1483,0-5-6616,5-3 8150,2-19-173,9-7 1439,8-35 0,-11 14 0,4-13 0</inkml:trace>
  <inkml:trace contextRef="#ctx0" brushRef="#br0" timeOffset="45493">8930 9090 18022,'0'42'883,"0"0"0,0-4 0,0-5-647,0-6-203,0-4 208,0-5-191,0-3-50,0-2 12,0-8 167,0 0-179,0-5 17,-3-13 16,-2-1-66,-3-13 33,0 4-79,-1 0-805,-1-4-2399,4 7-1724,0-5 1780,5 9 2006,6-2-134,7 2 507,6 3 0,-5 5 0,-3 4 0</inkml:trace>
  <inkml:trace contextRef="#ctx0" brushRef="#br0" timeOffset="46374">8930 9090 15412,'31'-37'1437,"-1"1"1,-1 1 0,-14 12 369,-37 31-855,-3 6 351,-3 9-821,0 8-185,1 4-224,3 2 46,7 10-321,7-17-425,12-1 305,11-21-457,10-5 286,8-9 297,2-7 180,0-6 10,-5-5 6,-3 5 0,-8 4 829,-4 8-527,-5 5-128,-1 8-163,0 4-22,2 2-129,3-2-398,2-5 62,5-4-488,2-12-856,9-18 1339,-9-1 475,-1-12 6,-13 14 34,-5 4 963,-2 7-320,0 9-100,-4 4-202,0 18 17,-3 34-392,4 6-260,1-14 1,3 1 293,1-8 0,2-1 25,-1 1 0,1-1-335,8 29 276,-2-7 0,-3-9 34,-3-10-28,-1-9 346,-3-13-268,1-5 421,1-33-589,3-2-101,7-28-17,9 0 156,-9 25 1,3-2-328,11-16 1,2 0 355,-6 10 0,1 1-366,7-12 0,0 1 383,-8 15 0,-2 2-17,0 1 0,-1 1-32,14-22 49,-7 9 191,-7 13 111,-9 14 567,-5 8 464,-13 44-505,-4-3-621,1 0 1,-1 2 420,-12 20-191,-1-3-313,6-5 177,5-11-301,7-8-190,8-7 145,11-11-146,9-3 7,11-18 494,5-8-366,0-14-324,-3-7 88,-4-3 197,-6 1 11,-6 5 34,-5 5 50,-7 16 67,-2 3-67,-4 12 0,0 3 0,-4 2-151,0 6-1372,-3 3-8308,1 6 5613,2-6 2835,0 2 235,3-8 1148,0-2 0,1-3 0,0-1 0</inkml:trace>
  <inkml:trace contextRef="#ctx0" brushRef="#br0" timeOffset="47058">10418 8380 26239,'5'48'162,"-1"1"1,0-2-1,-1-3-162,-1 17-788,0 2 357,3-4-314,-2-2-1418,1-25 1,0-1-3164,-1 10-606,1 1 4162,-4-30 1805,-13-10 1,10-3 0,-10-3 0</inkml:trace>
  <inkml:trace contextRef="#ctx0" brushRef="#br0" timeOffset="47226">10254 8669 23383,'55'-14'-671,"1"1"1,-1-1 0,-5 2 0,3-2 0,-2 1 0,-5 1-3862,11-3 1,-3 1 3352,-8 2 1,1-1 0,-6 2 439,-7 3 0,-3 1-305,28-1 1044,-8 3 0,-23 5 0,-11 0 0</inkml:trace>
  <inkml:trace contextRef="#ctx0" brushRef="#br0" timeOffset="47643">11370 8384 22319,'-19'44'248,"1"-1"0,1-2 0,0-4 128,-12 13-343,9-19 118,-1-4-106,12-21-11,5-12-68,2-15-251,2-19 108,2 6 1,3-4-504,2-11 1,1-4 491,4-7 1,2-1 160,-4 16 1,1 0 0,0 1 23,5-17 1,-1 3 2,-2 11 0,0 1 117,2 0 1,-2 5 156,1 2 381,1 4 303,-11 50-117,-2 21-645,-1-5 0,0 3-374,-1 7 0,1 2 447,-1 3 0,0 4-247,-1-3 1,-1 3-1,1-3-53,0 7 1,0 0-239,-1-10 0,1 2 0,-1-4-151,2-3 0,-1-3-518,1-3 0,0-2-2854,1 20-2476,1-13 2437,-1-12 3674,0-10-1383,-2-9 1540,-4-11 0,2 2 0,-1-5 0</inkml:trace>
  <inkml:trace contextRef="#ctx0" brushRef="#br0" timeOffset="48744">11285 8590 24273,'17'-35'-54,"1"0"0,2-1 0,5 4-81,10 9 1,6 3 85,-5-3 1,2-2-1,-2 1-766,5-2 1,-2 0 777,9-8 1,-3 1-3,0-3 39,-15 11 696,-14 10-377,-10 8 336,-10 11-392,-7 14-5,-6 15 44,-3 18-297,11-3 1,3 3 34,1-12 0,2 1-74,3 14 0,3 0-19,2-18 0,1-3-31,4 0 0,1-2 84,11 26-67,0-11 67,-4 4 0,-8-19 0,-5 4 33,-18-16-33,-8-2 0,-14-4 17,-2-6 770,1-2-837,7-5 50,8-11-252,10-4 185,7-16-289,12 1 1,6-4 184,-2 5 0,2-1-283,10-12 1,2-1 397,-1 7 0,1 1 56,0 0 0,1-1 0,1 1 0,-1 0-265,-1 2 0,-1 1 265,-1 3 0,-2 1-6,16-20 6,-5 7 224,-17 20 90,-3 4 598,-13 16 207,-17 23-379,-9 21-656,-3 7-375,14-20 1,3 0 290,4 6-84,4-4 39,7-7-448,7-7-95,9-6-107,8-7-1018,20-12 1878,-11-8-1218,12-11 645,-18-4 167,-3 0 241,-5 4 369,-7 6 186,-5 5 290,-5 9-279,-2 3-50,-2 3-68,-1 4-353,0 7-95,0-1-386,2 1 195,5-8-342,6-3 102,8-9 364,13-16 33,-7 1 68,4-6 56,-18 16 767,-5 8-347,-5 3-34,-2 10-275,-1 6-195,0 9 179,8 14-426,2-14 174,12 4-213,3-20 173,8-8 23,5-13-173,3-13 89,2-18-362,-21 18 0,0-3 308,-1-2 1,0-3 179,-1-4 0,0 0-51,-2-1 1,-1-2 67,2-14 0,-2 2 55,-5 17 1,-2 2 282,0-6 1,-3 5 381,-4 12-123,-3 14 251,-6 15-308,-1 16-168,-7 17-179,1 16-126,7-22 0,0 2-38,-1 17 1,0 1-5,3-13 0,1 1-56,-1 11 0,2-2-596,2 11 182,8-9-241,7-9-353,10-13 61,4-10-7432,16-11 4749,-12-17 2554,8-9 35,-18-16 50,-4-7 342,-10-7 705,-3-1 0,-6 19 0,0 9 0</inkml:trace>
  <inkml:trace contextRef="#ctx0" brushRef="#br0" timeOffset="48893">12938 8053 23271,'56'-9'-3277,"0"0"0,-6 2 0,-9-2-1299,-22-3 3266,-8 1 50,-6-2 1260,-4 1 0,-1 3 0,0 3 0</inkml:trace>
  <inkml:trace contextRef="#ctx0" brushRef="#br0" timeOffset="49675">13932 7607 22268,'48'-24'410,"0"0"1,-3 1 0,-3 8 93,13 29 627,-6 8-1039,-23 6 1,-4 6 25,7 15-336,-15-14 1,-5 1 149,-4 12-559,-6 1-3013,-7-2-5300,-4 1 5327,-7 4 3613,7-18 0,0-2 0,0 5 0,-1 2 0</inkml:trace>
  <inkml:trace contextRef="#ctx0" brushRef="#br0" timeOffset="49826">14293 8167 17759,'20'-28'-3277,"1"0"0,4-4 0,3 2 3009,3 5 1,0 4-1,10-11 1,-13 10 0</inkml:trace>
  <inkml:trace contextRef="#ctx0" brushRef="#br0" timeOffset="50108">14487 7452 23467,'35'-42'26,"0"0"0,0 5 0,0 9 344,23 19-542,-1 18 732,-4 15-482,-11 16 23,-11 14-132,-21-10 0,-5 1-831,-2-9 0,-4 1-2174,-2 11 0,-4 0-759,-1-13 0,-1-2 2915,-1 0 1,0 0-23,2 0 1,1 0 173,-3 24 1,7-21-1,3-15 1</inkml:trace>
  <inkml:trace contextRef="#ctx0" brushRef="#br0" timeOffset="50257">14970 7963 23831,'-19'-14'-9831,"1"3"8337,7 25 0,7-10 0,-6 10 0</inkml:trace>
  <inkml:trace contextRef="#ctx0" brushRef="#br0" timeOffset="50625">14574 8468 23948,'-20'9'1047,"6"-7"-1047,20-13-28,-2-7 23,-3-4-1160,-1-1-1737,0-2-6929,6-8 6617,6 13 1736,11 0 1478,5 16 0,-10 4 0,-4 0 0</inkml:trace>
  <inkml:trace contextRef="#ctx0" brushRef="#br0" timeOffset="50916">15073 8204 25573,'-3'56'-17,"1"-12"-258,2-43-1103,0-1-1282,0-6-3362,-2-1-1001,-6-11 5455,-3 9 1568,-9 7 0,10 4 0,-1 6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5T11:53:53.9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26138 8496 24304,'-5'0'0,"0"0"0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742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5: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6: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7: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8: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9: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10: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11: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12: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13: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14: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15: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16: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17: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18: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19: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20: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21: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48: Use this slide to anchor the discussion in inclusive FinTech, disability support, and resource-constrained environments. Keep examples practical and invite participants to adapt the idea to their hackathon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customXml" Target="../ink/ink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customXml" Target="../ink/ink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customXml" Target="../ink/ink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natural_light_outdoor_scene_with_a_warm_s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24D">
              <a:alpha val="65000"/>
            </a:srgbClr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85800" y="868680"/>
            <a:ext cx="6217920" cy="21488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Computer Vision &amp;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Agentic AI for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Inclusive FinTech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731520" y="3337560"/>
            <a:ext cx="5303520" cy="7772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E9F0F6"/>
                </a:solidFill>
              </a:rPr>
              <a:t>Designing accessible financial technologies for disability and resource-constrained environments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731520" y="4434840"/>
            <a:ext cx="5303520" cy="566928"/>
          </a:xfrm>
          <a:prstGeom prst="rect">
            <a:avLst/>
          </a:prstGeom>
          <a:solidFill>
            <a:srgbClr val="F2B705"/>
          </a:solidFill>
          <a:ln>
            <a:solidFill>
              <a:srgbClr val="F2B705">
                <a:alpha val="0"/>
              </a:srgbClr>
            </a:solidFill>
          </a:ln>
        </p:spPr>
        <p:txBody>
          <a:bodyPr wrap="square" lIns="508" tIns="508" rIns="508" bIns="508" rtlCol="0" anchor="ctr">
            <a:noAutofit/>
          </a:bodyPr>
          <a:lstStyle/>
          <a:p>
            <a:pPr algn="ctr"/>
            <a:r>
              <a:rPr lang="en-US" sz="1400" b="1" dirty="0"/>
              <a:t>MTN Ghana Tɛkyerɛma Pa Hackathon 2026 - </a:t>
            </a:r>
            <a:r>
              <a:rPr lang="en-US" sz="1400" b="1" dirty="0">
                <a:solidFill>
                  <a:srgbClr val="18212C"/>
                </a:solidFill>
              </a:rPr>
              <a:t>Mentor Session</a:t>
            </a:r>
          </a:p>
          <a:p>
            <a:pPr algn="ctr"/>
            <a:r>
              <a:rPr lang="en-US" sz="1400" b="1" dirty="0">
                <a:solidFill>
                  <a:srgbClr val="18212C"/>
                </a:solidFill>
              </a:rPr>
              <a:t>Prof. Justice Kwame </a:t>
            </a:r>
            <a:r>
              <a:rPr lang="en-US" sz="1400" b="1" dirty="0" err="1">
                <a:solidFill>
                  <a:srgbClr val="18212C"/>
                </a:solidFill>
              </a:rPr>
              <a:t>Appati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58952" y="52578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3E0EA"/>
                </a:solidFill>
              </a:rPr>
              <a:t>4 hours • 2 sessions • practical concepts, architectures, and hackathon design patterns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80" dirty="0"/>
          </a:p>
        </p:txBody>
      </p:sp>
      <p:sp>
        <p:nvSpPr>
          <p:cNvPr id="9" name="Text 6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1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8212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Programme focus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777240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D6A76"/>
                </a:solidFill>
              </a:rPr>
              <a:t>A practical, fintech-first lens: accessibility, disability support, and low-resource deployment.</a:t>
            </a:r>
            <a:endParaRPr lang="en-US" sz="1500" dirty="0"/>
          </a:p>
        </p:txBody>
      </p:sp>
      <p:pic>
        <p:nvPicPr>
          <p:cNvPr id="5" name="Image 0" descr="/mnt/data/a_close_up_realistic_documentary_style_scene_sho_batch_2.png"/>
          <p:cNvPicPr>
            <a:picLocks noChangeAspect="1"/>
          </p:cNvPicPr>
          <p:nvPr/>
        </p:nvPicPr>
        <p:blipFill>
          <a:blip r:embed="rId3"/>
          <a:srcRect l="27938" r="27938"/>
          <a:stretch/>
        </p:blipFill>
        <p:spPr>
          <a:xfrm>
            <a:off x="7132320" y="502920"/>
            <a:ext cx="4480560" cy="5715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77240" y="1920240"/>
            <a:ext cx="2880360" cy="1051560"/>
          </a:xfrm>
          <a:prstGeom prst="rect">
            <a:avLst/>
          </a:prstGeom>
          <a:solidFill>
            <a:srgbClr val="EAF3FF"/>
          </a:solidFill>
          <a:ln w="1270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8212C"/>
                </a:solidFill>
              </a:rPr>
              <a:t>FinTech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8212C"/>
                </a:solidFill>
              </a:rPr>
              <a:t>What financial problem are we solving?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3886200" y="1920240"/>
            <a:ext cx="2880360" cy="1051560"/>
          </a:xfrm>
          <a:prstGeom prst="rect">
            <a:avLst/>
          </a:prstGeom>
          <a:solidFill>
            <a:srgbClr val="FFF3D9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8212C"/>
                </a:solidFill>
              </a:rPr>
              <a:t>Disability &amp; accessibility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8212C"/>
                </a:solidFill>
              </a:rPr>
              <a:t>Who is excluded by the current interface?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2286000" y="3429000"/>
            <a:ext cx="3474720" cy="1143000"/>
          </a:xfrm>
          <a:prstGeom prst="rect">
            <a:avLst/>
          </a:prstGeom>
          <a:solidFill>
            <a:srgbClr val="EAF7F0"/>
          </a:solidFill>
          <a:ln w="12700">
            <a:solidFill>
              <a:srgbClr val="2BAE6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8212C"/>
                </a:solidFill>
              </a:rPr>
              <a:t>Resource constraints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18212C"/>
                </a:solidFill>
              </a:rPr>
              <a:t>Can it work on cheap phones, low data, weak networks?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657600" y="2468880"/>
            <a:ext cx="22860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303520" y="2971800"/>
            <a:ext cx="0" cy="45720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2697480" y="3429000"/>
            <a:ext cx="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Computer Vision &amp; Agentic AI for Inclusive FinTech</a:t>
            </a:r>
            <a:endParaRPr lang="en-US" sz="780" dirty="0"/>
          </a:p>
        </p:txBody>
      </p:sp>
      <p:sp>
        <p:nvSpPr>
          <p:cNvPr id="13" name="Text 10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8212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inclusive fintech needs AI carefully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777240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D6A76"/>
                </a:solidFill>
              </a:rPr>
              <a:t>Financial exclusion often comes from interface, language, device, data, and trust barriers—not only from lack of accounts.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85800" y="1828800"/>
            <a:ext cx="173736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Visual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barriers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926080" y="1828800"/>
            <a:ext cx="173736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52B5D9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Hearing /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speech barriers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166360" y="1828800"/>
            <a:ext cx="173736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2BAE6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Motor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barriers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406640" y="1828800"/>
            <a:ext cx="173736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Literacy /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language barriers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646920" y="1828800"/>
            <a:ext cx="173736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534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Device /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network barriers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3840480"/>
            <a:ext cx="932688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8212C"/>
                </a:solidFill>
              </a:rPr>
              <a:t>Inclusive AI design asks: who fails, why, and what alternative interaction can the system provide?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Computer Vision &amp; Agentic AI for Inclusive FinTech</a:t>
            </a:r>
            <a:endParaRPr lang="en-US" sz="780" dirty="0"/>
          </a:p>
        </p:txBody>
      </p:sp>
      <p:sp>
        <p:nvSpPr>
          <p:cNvPr id="12" name="Text 10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4</a:t>
            </a:r>
            <a:endParaRPr lang="en-US" sz="85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1A284D28-A68E-FF75-B6EA-3B2C17EC8628}"/>
                  </a:ext>
                </a:extLst>
              </p14:cNvPr>
              <p14:cNvContentPartPr/>
              <p14:nvPr/>
            </p14:nvContentPartPr>
            <p14:xfrm>
              <a:off x="1204200" y="2791800"/>
              <a:ext cx="308160" cy="375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A284D28-A68E-FF75-B6EA-3B2C17EC862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4840" y="2782440"/>
                <a:ext cx="326880" cy="394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Core idea: from seeing to acting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822960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D6A76"/>
                </a:solidFill>
              </a:rPr>
              <a:t>Computer Vision perceives financial information. Agentic AI reasons about it and coordinates safe assistance.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85800" y="2834640"/>
            <a:ext cx="187452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8212C"/>
                </a:solidFill>
              </a:rPr>
              <a:t>Financial world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8212C"/>
                </a:solidFill>
              </a:rPr>
              <a:t>documents, receipts, ID, forms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606040" y="3337560"/>
            <a:ext cx="274320" cy="0"/>
          </a:xfrm>
          <a:prstGeom prst="line">
            <a:avLst/>
          </a:prstGeom>
          <a:noFill/>
          <a:ln w="20320">
            <a:solidFill>
              <a:srgbClr val="F2B70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926080" y="2834640"/>
            <a:ext cx="1874520" cy="1005840"/>
          </a:xfrm>
          <a:prstGeom prst="rect">
            <a:avLst/>
          </a:prstGeom>
          <a:solidFill>
            <a:srgbClr val="2C74B3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Perceive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Computer Vision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46320" y="3337560"/>
            <a:ext cx="274320" cy="0"/>
          </a:xfrm>
          <a:prstGeom prst="line">
            <a:avLst/>
          </a:prstGeom>
          <a:noFill/>
          <a:ln w="20320">
            <a:solidFill>
              <a:srgbClr val="F2B70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166360" y="2834640"/>
            <a:ext cx="187452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8212C"/>
                </a:solidFill>
              </a:rPr>
              <a:t>Understand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8212C"/>
                </a:solidFill>
              </a:rPr>
              <a:t>multimodal models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086600" y="3337560"/>
            <a:ext cx="274320" cy="0"/>
          </a:xfrm>
          <a:prstGeom prst="line">
            <a:avLst/>
          </a:prstGeom>
          <a:noFill/>
          <a:ln w="20320">
            <a:solidFill>
              <a:srgbClr val="F2B70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406640" y="2834640"/>
            <a:ext cx="1874520" cy="1005840"/>
          </a:xfrm>
          <a:prstGeom prst="rect">
            <a:avLst/>
          </a:prstGeom>
          <a:solidFill>
            <a:srgbClr val="2C74B3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Reason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Agentic AI + tools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9326880" y="3337560"/>
            <a:ext cx="274320" cy="0"/>
          </a:xfrm>
          <a:prstGeom prst="line">
            <a:avLst/>
          </a:prstGeom>
          <a:noFill/>
          <a:ln w="20320">
            <a:solidFill>
              <a:srgbClr val="F2B70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46920" y="2834640"/>
            <a:ext cx="187452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8212C"/>
                </a:solidFill>
              </a:rPr>
              <a:t>Act safely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8212C"/>
                </a:solidFill>
              </a:rPr>
              <a:t>human checks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MTN x HCI-DCS Hackathon Mentor Material</a:t>
            </a:r>
            <a:endParaRPr lang="en-US" sz="780" dirty="0"/>
          </a:p>
        </p:txBody>
      </p:sp>
      <p:sp>
        <p:nvSpPr>
          <p:cNvPr id="15" name="Text 13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5</a:t>
            </a:r>
            <a:endParaRPr lang="en-US" sz="85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2453223-39D1-1CC2-532B-733769808382}"/>
                  </a:ext>
                </a:extLst>
              </p14:cNvPr>
              <p14:cNvContentPartPr/>
              <p14:nvPr/>
            </p14:nvContentPartPr>
            <p14:xfrm>
              <a:off x="4350600" y="1209240"/>
              <a:ext cx="5930280" cy="43318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2453223-39D1-1CC2-532B-73376980838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41240" y="1199880"/>
                <a:ext cx="5949000" cy="4350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8212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4-hour flow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777240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D6A76"/>
                </a:solidFill>
              </a:rPr>
              <a:t>Two linked sessions: perception first, then reasoning and action.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00200"/>
            <a:ext cx="5120640" cy="4114800"/>
          </a:xfrm>
          <a:prstGeom prst="rect">
            <a:avLst/>
          </a:prstGeom>
          <a:solidFill>
            <a:srgbClr val="EAF3FF"/>
          </a:solidFill>
          <a:ln w="1270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8212C"/>
                </a:solidFill>
              </a:rPr>
              <a:t>SESSION 1</a:t>
            </a:r>
            <a:endParaRPr lang="en-US" sz="1800" dirty="0"/>
          </a:p>
          <a:p>
            <a:pPr marL="0" indent="0" algn="l">
              <a:buNone/>
            </a:pPr>
            <a:r>
              <a:rPr lang="en-US" sz="1800" b="1" dirty="0">
                <a:solidFill>
                  <a:srgbClr val="18212C"/>
                </a:solidFill>
              </a:rPr>
              <a:t>Computer Vision for Accessible FinTech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b="1" dirty="0">
                <a:solidFill>
                  <a:srgbClr val="18212C"/>
                </a:solidFill>
              </a:rPr>
              <a:t>• OCR and document understanding</a:t>
            </a:r>
            <a:endParaRPr lang="en-US" sz="1800" dirty="0"/>
          </a:p>
          <a:p>
            <a:pPr marL="0" indent="0" algn="l">
              <a:buNone/>
            </a:pPr>
            <a:r>
              <a:rPr lang="en-US" sz="1800" b="1" dirty="0">
                <a:solidFill>
                  <a:srgbClr val="18212C"/>
                </a:solidFill>
              </a:rPr>
              <a:t>• Accessible KYC</a:t>
            </a:r>
            <a:endParaRPr lang="en-US" sz="1800" dirty="0"/>
          </a:p>
          <a:p>
            <a:pPr marL="0" indent="0" algn="l">
              <a:buNone/>
            </a:pPr>
            <a:r>
              <a:rPr lang="en-US" sz="1800" b="1" dirty="0">
                <a:solidFill>
                  <a:srgbClr val="18212C"/>
                </a:solidFill>
              </a:rPr>
              <a:t>• Edge AI and model compression</a:t>
            </a:r>
            <a:endParaRPr lang="en-US" sz="1800" dirty="0"/>
          </a:p>
          <a:p>
            <a:pPr marL="0" indent="0" algn="l">
              <a:buNone/>
            </a:pPr>
            <a:r>
              <a:rPr lang="en-US" sz="1800" b="1" dirty="0">
                <a:solidFill>
                  <a:srgbClr val="18212C"/>
                </a:solidFill>
              </a:rPr>
              <a:t>• Bias, data and practical failure modes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355080" y="1600200"/>
            <a:ext cx="5120640" cy="4114800"/>
          </a:xfrm>
          <a:prstGeom prst="rect">
            <a:avLst/>
          </a:prstGeom>
          <a:solidFill>
            <a:srgbClr val="FFF3D9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8212C"/>
                </a:solidFill>
              </a:rPr>
              <a:t>SESSION 2</a:t>
            </a:r>
            <a:endParaRPr lang="en-US" sz="1800" dirty="0"/>
          </a:p>
          <a:p>
            <a:pPr marL="0" indent="0" algn="l">
              <a:buNone/>
            </a:pPr>
            <a:r>
              <a:rPr lang="en-US" sz="1800" b="1" dirty="0">
                <a:solidFill>
                  <a:srgbClr val="18212C"/>
                </a:solidFill>
              </a:rPr>
              <a:t>Agentic AI for Inclusive FinTech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b="1" dirty="0">
                <a:solidFill>
                  <a:srgbClr val="18212C"/>
                </a:solidFill>
              </a:rPr>
              <a:t>• Tool calling and RAG</a:t>
            </a:r>
            <a:endParaRPr lang="en-US" sz="1800" dirty="0"/>
          </a:p>
          <a:p>
            <a:pPr marL="0" indent="0" algn="l">
              <a:buNone/>
            </a:pPr>
            <a:r>
              <a:rPr lang="en-US" sz="1800" b="1" dirty="0">
                <a:solidFill>
                  <a:srgbClr val="18212C"/>
                </a:solidFill>
              </a:rPr>
              <a:t>• Multimodal financial agents</a:t>
            </a:r>
            <a:endParaRPr lang="en-US" sz="1800" dirty="0"/>
          </a:p>
          <a:p>
            <a:pPr marL="0" indent="0" algn="l">
              <a:buNone/>
            </a:pPr>
            <a:r>
              <a:rPr lang="en-US" sz="1800" b="1" dirty="0">
                <a:solidFill>
                  <a:srgbClr val="18212C"/>
                </a:solidFill>
              </a:rPr>
              <a:t>• Low-resource hybrid architectures</a:t>
            </a:r>
            <a:endParaRPr lang="en-US" sz="1800" dirty="0"/>
          </a:p>
          <a:p>
            <a:pPr marL="0" indent="0" algn="l">
              <a:buNone/>
            </a:pPr>
            <a:r>
              <a:rPr lang="en-US" sz="1800" b="1" dirty="0">
                <a:solidFill>
                  <a:srgbClr val="18212C"/>
                </a:solidFill>
              </a:rPr>
              <a:t>• Safety, human-in-the-loop and hackathon MVPs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Computer Vision &amp; Agentic AI for Inclusive FinTech</a:t>
            </a:r>
            <a:endParaRPr lang="en-US" sz="780" dirty="0"/>
          </a:p>
        </p:txBody>
      </p:sp>
      <p:sp>
        <p:nvSpPr>
          <p:cNvPr id="8" name="Text 6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6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ose_up_realistic_documentary_style_scene_sho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24D">
              <a:alpha val="70000"/>
            </a:srgbClr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40080" y="594360"/>
            <a:ext cx="2377440" cy="292608"/>
          </a:xfrm>
          <a:prstGeom prst="rect">
            <a:avLst/>
          </a:prstGeom>
          <a:solidFill>
            <a:srgbClr val="F2B705"/>
          </a:solidFill>
          <a:ln>
            <a:solidFill>
              <a:srgbClr val="F2B705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8212C"/>
                </a:solidFill>
              </a:rPr>
              <a:t>SESSION 1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1417320"/>
            <a:ext cx="7680960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Computer Vision for Accessible FinTech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94944" y="2743200"/>
            <a:ext cx="62179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E8EEF4"/>
                </a:solidFill>
              </a:rPr>
              <a:t>Teaching machines to perceive financial information so people can access it differently.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MTN x HCI-DCS Hackathon Mentor Material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7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8212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with the user journey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777240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D6A76"/>
                </a:solidFill>
              </a:rPr>
              <a:t>A financial task may be easy for one person and impossible for another.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77240" y="2011680"/>
            <a:ext cx="1828800" cy="731520"/>
          </a:xfrm>
          <a:prstGeom prst="rect">
            <a:avLst/>
          </a:prstGeom>
          <a:solidFill>
            <a:srgbClr val="EAF3FF"/>
          </a:solidFill>
          <a:ln w="1270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8212C"/>
                </a:solidFill>
              </a:rPr>
              <a:t>Can I read it?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606040" y="2377440"/>
            <a:ext cx="27432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017520" y="2011680"/>
            <a:ext cx="1828800" cy="731520"/>
          </a:xfrm>
          <a:prstGeom prst="rect">
            <a:avLst/>
          </a:prstGeom>
          <a:solidFill>
            <a:srgbClr val="FFF3D9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8212C"/>
                </a:solidFill>
              </a:rPr>
              <a:t>Can I position it?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846320" y="2377440"/>
            <a:ext cx="27432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257800" y="2011680"/>
            <a:ext cx="1828800" cy="731520"/>
          </a:xfrm>
          <a:prstGeom prst="rect">
            <a:avLst/>
          </a:prstGeom>
          <a:solidFill>
            <a:srgbClr val="EAF7F0"/>
          </a:solidFill>
          <a:ln w="12700">
            <a:solidFill>
              <a:srgbClr val="2BAE6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8212C"/>
                </a:solidFill>
              </a:rPr>
              <a:t>Can I understand it?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086600" y="2377440"/>
            <a:ext cx="27432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498080" y="2011680"/>
            <a:ext cx="1828800" cy="731520"/>
          </a:xfrm>
          <a:prstGeom prst="rect">
            <a:avLst/>
          </a:prstGeom>
          <a:solidFill>
            <a:srgbClr val="F5EFFF"/>
          </a:solidFill>
          <a:ln w="12700">
            <a:solidFill>
              <a:srgbClr val="7752F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8212C"/>
                </a:solidFill>
              </a:rPr>
              <a:t>Can I verify it?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9326880" y="2377440"/>
            <a:ext cx="27432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738360" y="2011680"/>
            <a:ext cx="1828800" cy="731520"/>
          </a:xfrm>
          <a:prstGeom prst="rect">
            <a:avLst/>
          </a:prstGeom>
          <a:solidFill>
            <a:srgbClr val="FFEFEF"/>
          </a:solidFill>
          <a:ln w="12700">
            <a:solidFill>
              <a:srgbClr val="D9534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8212C"/>
                </a:solidFill>
              </a:rPr>
              <a:t>Can I act on it?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417320" y="3977640"/>
            <a:ext cx="93268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8212C"/>
                </a:solidFill>
              </a:rPr>
              <a:t>Design question: what support does the AI provide at each failure point?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2011680" y="4846320"/>
            <a:ext cx="822960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600" dirty="0">
                <a:solidFill>
                  <a:srgbClr val="18212C"/>
                </a:solidFill>
              </a:rPr>
              <a:t>visual prompts are not enough for blind users</a:t>
            </a:r>
            <a:endParaRPr lang="en-US" sz="1600" dirty="0"/>
          </a:p>
          <a:p>
            <a:r>
              <a:rPr lang="en-US" sz="1600" dirty="0">
                <a:solidFill>
                  <a:srgbClr val="18212C"/>
                </a:solidFill>
              </a:rPr>
              <a:t>text-only instructions are not enough for low-literacy users</a:t>
            </a:r>
            <a:endParaRPr lang="en-US" sz="1600" dirty="0"/>
          </a:p>
          <a:p>
            <a:r>
              <a:rPr lang="en-US" sz="1600" dirty="0">
                <a:solidFill>
                  <a:srgbClr val="18212C"/>
                </a:solidFill>
              </a:rPr>
              <a:t>cloud-only AI is not enough for intermittent connectivity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Computer Vision &amp; Agentic AI for Inclusive FinTech</a:t>
            </a:r>
            <a:endParaRPr lang="en-US" sz="780" dirty="0"/>
          </a:p>
        </p:txBody>
      </p:sp>
      <p:sp>
        <p:nvSpPr>
          <p:cNvPr id="17" name="Text 15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8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8212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Computer Vision as an accessibility layer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1920240"/>
            <a:ext cx="2103120" cy="685800"/>
          </a:xfrm>
          <a:prstGeom prst="rect">
            <a:avLst/>
          </a:prstGeom>
          <a:solidFill>
            <a:srgbClr val="FFFFFF"/>
          </a:solidFill>
          <a:ln w="1524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Camera captures document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108960" y="1920240"/>
            <a:ext cx="2011680" cy="685800"/>
          </a:xfrm>
          <a:prstGeom prst="rect">
            <a:avLst/>
          </a:prstGeom>
          <a:solidFill>
            <a:srgbClr val="FFFFFF"/>
          </a:solidFill>
          <a:ln w="15240">
            <a:solidFill>
              <a:srgbClr val="2BAE6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Detect / crop / enhance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486400" y="1920240"/>
            <a:ext cx="1828800" cy="685800"/>
          </a:xfrm>
          <a:prstGeom prst="rect">
            <a:avLst/>
          </a:prstGeom>
          <a:solidFill>
            <a:srgbClr val="FFFFFF"/>
          </a:solidFill>
          <a:ln w="1524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OCR extracts text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680960" y="1920240"/>
            <a:ext cx="2011680" cy="685800"/>
          </a:xfrm>
          <a:prstGeom prst="rect">
            <a:avLst/>
          </a:prstGeom>
          <a:solidFill>
            <a:srgbClr val="FFFFFF"/>
          </a:solidFill>
          <a:ln w="15240">
            <a:solidFill>
              <a:srgbClr val="7752F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AI explains meaning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966960" y="1920240"/>
            <a:ext cx="1645920" cy="685800"/>
          </a:xfrm>
          <a:prstGeom prst="rect">
            <a:avLst/>
          </a:prstGeom>
          <a:solidFill>
            <a:srgbClr val="FFFFFF"/>
          </a:solidFill>
          <a:ln w="15240">
            <a:solidFill>
              <a:srgbClr val="D9534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Speech or simple text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743200" y="2267712"/>
            <a:ext cx="32004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120640" y="2267712"/>
            <a:ext cx="32004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315200" y="2267712"/>
            <a:ext cx="32004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9692640" y="2267712"/>
            <a:ext cx="32004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0" descr="/mnt/data/a_close_up_realistic_documentary_style_scene_sho_batch_2.png"/>
          <p:cNvPicPr>
            <a:picLocks noChangeAspect="1"/>
          </p:cNvPicPr>
          <p:nvPr/>
        </p:nvPicPr>
        <p:blipFill>
          <a:blip r:embed="rId3"/>
          <a:srcRect t="1447" b="1447"/>
          <a:stretch/>
        </p:blipFill>
        <p:spPr>
          <a:xfrm>
            <a:off x="1097280" y="3383280"/>
            <a:ext cx="3931920" cy="214884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577840" y="3657600"/>
            <a:ext cx="539496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8212C"/>
                </a:solidFill>
              </a:rPr>
              <a:t>The goal is not only to “recognise” the document.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8212C"/>
                </a:solidFill>
              </a:rPr>
              <a:t>The goal is to make it usable by someone who may not be able to see, read, or navigate it easily.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Computer Vision &amp; Agentic AI for Inclusive FinTech</a:t>
            </a:r>
            <a:endParaRPr lang="en-US" sz="780" dirty="0"/>
          </a:p>
        </p:txBody>
      </p:sp>
      <p:sp>
        <p:nvSpPr>
          <p:cNvPr id="16" name="Text 13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9</a:t>
            </a:r>
            <a:endParaRPr lang="en-US" sz="85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1ADADEBA-9033-D525-3DA3-69D6AFAB70C3}"/>
                  </a:ext>
                </a:extLst>
              </p14:cNvPr>
              <p14:cNvContentPartPr/>
              <p14:nvPr/>
            </p14:nvContentPartPr>
            <p14:xfrm>
              <a:off x="294480" y="1789560"/>
              <a:ext cx="3572640" cy="2988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1ADADEBA-9033-D525-3DA3-69D6AFAB70C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5120" y="1780200"/>
                <a:ext cx="3591360" cy="317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8212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OCR: the basic fintech perception tool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777240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D6A76"/>
                </a:solidFill>
              </a:rPr>
              <a:t>OCR converts text in images into machine-readable text.</a:t>
            </a:r>
            <a:endParaRPr lang="en-US" sz="1500" dirty="0"/>
          </a:p>
        </p:txBody>
      </p:sp>
      <p:pic>
        <p:nvPicPr>
          <p:cNvPr id="5" name="Image 0" descr="/mnt/data/a_close_up_realistic_documentary_style_scene_sho_batch_2.png"/>
          <p:cNvPicPr>
            <a:picLocks noChangeAspect="1"/>
          </p:cNvPicPr>
          <p:nvPr/>
        </p:nvPicPr>
        <p:blipFill>
          <a:blip r:embed="rId3"/>
          <a:srcRect l="21544" r="21544"/>
          <a:stretch/>
        </p:blipFill>
        <p:spPr>
          <a:xfrm>
            <a:off x="685800" y="1417320"/>
            <a:ext cx="4114800" cy="4069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394960" y="1691640"/>
            <a:ext cx="2057400" cy="640080"/>
          </a:xfrm>
          <a:prstGeom prst="rect">
            <a:avLst/>
          </a:prstGeom>
          <a:solidFill>
            <a:srgbClr val="FFFFFF"/>
          </a:solidFill>
          <a:ln w="1524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Image of bill / receipt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452360" y="2011680"/>
            <a:ext cx="45720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001000" y="1691640"/>
            <a:ext cx="1143000" cy="640080"/>
          </a:xfrm>
          <a:prstGeom prst="rect">
            <a:avLst/>
          </a:prstGeom>
          <a:solidFill>
            <a:srgbClr val="FFFFFF"/>
          </a:solidFill>
          <a:ln w="1524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OCR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9144000" y="2011680"/>
            <a:ext cx="45720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692640" y="1691640"/>
            <a:ext cx="1828800" cy="640080"/>
          </a:xfrm>
          <a:prstGeom prst="rect">
            <a:avLst/>
          </a:prstGeom>
          <a:solidFill>
            <a:srgbClr val="FFFFFF"/>
          </a:solidFill>
          <a:ln w="15240">
            <a:solidFill>
              <a:srgbClr val="2BAE6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Structured fields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715000" y="2971800"/>
            <a:ext cx="5303520" cy="1417320"/>
          </a:xfrm>
          <a:prstGeom prst="rect">
            <a:avLst/>
          </a:prstGeom>
          <a:solidFill>
            <a:srgbClr val="F6F9FC"/>
          </a:solidFill>
          <a:ln w="12700">
            <a:solidFill>
              <a:srgbClr val="D9E3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8212C"/>
                </a:solidFill>
              </a:rPr>
              <a:t>Amount: GH¢420.50</a:t>
            </a: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18212C"/>
                </a:solidFill>
              </a:rPr>
              <a:t>Due date: 12 Sept</a:t>
            </a: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18212C"/>
                </a:solidFill>
              </a:rPr>
              <a:t>Account: 0049…</a:t>
            </a: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18212C"/>
                </a:solidFill>
              </a:rPr>
              <a:t>Issuer: Utility provider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5623560" y="4709160"/>
            <a:ext cx="530352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r>
              <a:rPr lang="en-US" sz="1500" dirty="0">
                <a:solidFill>
                  <a:srgbClr val="18212C"/>
                </a:solidFill>
              </a:rPr>
              <a:t>accessibility: read the document aloud</a:t>
            </a:r>
            <a:endParaRPr lang="en-US" sz="1500" dirty="0"/>
          </a:p>
          <a:p>
            <a:r>
              <a:rPr lang="en-US" sz="1500" dirty="0">
                <a:solidFill>
                  <a:srgbClr val="18212C"/>
                </a:solidFill>
              </a:rPr>
              <a:t>fintech: extract amounts, dates, references</a:t>
            </a:r>
            <a:endParaRPr lang="en-US" sz="1500" dirty="0"/>
          </a:p>
          <a:p>
            <a:r>
              <a:rPr lang="en-US" sz="1500" dirty="0">
                <a:solidFill>
                  <a:srgbClr val="18212C"/>
                </a:solidFill>
              </a:rPr>
              <a:t>constraint: OCR may fail with blur, shadows, bad paper or local fonts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Computer Vision &amp; Agentic AI for Inclusive FinTech</a:t>
            </a:r>
            <a:endParaRPr lang="en-US" sz="780" dirty="0"/>
          </a:p>
        </p:txBody>
      </p:sp>
      <p:sp>
        <p:nvSpPr>
          <p:cNvPr id="14" name="Text 11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10</a:t>
            </a:r>
            <a:endParaRPr lang="en-US" sz="85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9713AE7-4069-B600-5FA9-BC0E3C9E7775}"/>
                  </a:ext>
                </a:extLst>
              </p14:cNvPr>
              <p14:cNvContentPartPr/>
              <p14:nvPr/>
            </p14:nvContentPartPr>
            <p14:xfrm>
              <a:off x="5331600" y="4597560"/>
              <a:ext cx="2855160" cy="10933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9713AE7-4069-B600-5FA9-BC0E3C9E77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22240" y="4588200"/>
                <a:ext cx="2873880" cy="1112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8212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CV techniques through inclusive-fintech problems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371600"/>
          <a:ext cx="10972800" cy="4617718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96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Technique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FinTech use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Inclusion value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6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OCR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Read bills, receipts, statements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Visual/literacy support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6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Object detection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Locate ID card, form, face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Guidance for blind users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6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Document understanding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Extract fields from forms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Cognitive support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96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Face verification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KYC identity check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Reduce manual review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96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Anomaly detection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Detect altered documents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Fraud safety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967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Vision-language models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images naturally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70" dirty="0">
                          <a:solidFill>
                            <a:srgbClr val="18212C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Accessible financial guidance</a:t>
                      </a:r>
                      <a:endParaRPr lang="en-US" sz="12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9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Computer Vision &amp; Agentic AI for Inclusive FinTech</a:t>
            </a:r>
            <a:endParaRPr lang="en-US" sz="780" dirty="0"/>
          </a:p>
        </p:txBody>
      </p:sp>
      <p:sp>
        <p:nvSpPr>
          <p:cNvPr id="6" name="Text 3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11</a:t>
            </a:r>
            <a:endParaRPr lang="en-US" sz="85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EB124E1-1F9F-B236-8971-BDDDA005E727}"/>
                  </a:ext>
                </a:extLst>
              </p14:cNvPr>
              <p14:cNvContentPartPr/>
              <p14:nvPr/>
            </p14:nvContentPartPr>
            <p14:xfrm>
              <a:off x="8515800" y="4288680"/>
              <a:ext cx="588600" cy="154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EB124E1-1F9F-B236-8971-BDDDA005E72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06440" y="4279320"/>
                <a:ext cx="607320" cy="173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8212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Object detection: “where is it?”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777240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D6A76"/>
                </a:solidFill>
              </a:rPr>
              <a:t>Useful when the system must guide a user, not simply classify an image.</a:t>
            </a:r>
            <a:endParaRPr lang="en-US" sz="1500" dirty="0"/>
          </a:p>
        </p:txBody>
      </p:sp>
      <p:pic>
        <p:nvPicPr>
          <p:cNvPr id="5" name="Image 0" descr="/mnt/data/a_wide_natural_light_outdoor_scene_with_a_warm_s_batch_1.png"/>
          <p:cNvPicPr>
            <a:picLocks noChangeAspect="1"/>
          </p:cNvPicPr>
          <p:nvPr/>
        </p:nvPicPr>
        <p:blipFill>
          <a:blip r:embed="rId3"/>
          <a:srcRect l="16169" r="16169"/>
          <a:stretch/>
        </p:blipFill>
        <p:spPr>
          <a:xfrm>
            <a:off x="685800" y="1590040"/>
            <a:ext cx="4892040" cy="40690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2148840" y="2148840"/>
            <a:ext cx="1188720" cy="137160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2926080" y="3749040"/>
            <a:ext cx="594360" cy="914400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2BAE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172200" y="1691640"/>
            <a:ext cx="4892040" cy="2834640"/>
          </a:xfrm>
          <a:prstGeom prst="rect">
            <a:avLst/>
          </a:prstGeom>
          <a:solidFill>
            <a:srgbClr val="F6F9FC"/>
          </a:solidFill>
          <a:ln w="1270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8212C"/>
                </a:solidFill>
              </a:rPr>
              <a:t>Example: Accessible KYC guidance</a:t>
            </a:r>
            <a:endParaRPr lang="en-US" sz="2000" dirty="0"/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b="1" dirty="0">
                <a:solidFill>
                  <a:srgbClr val="18212C"/>
                </a:solidFill>
              </a:rPr>
              <a:t>“Move the ID card slightly left.”</a:t>
            </a:r>
            <a:endParaRPr lang="en-US" sz="2000" dirty="0"/>
          </a:p>
          <a:p>
            <a:pPr marL="0" indent="0" algn="l">
              <a:buNone/>
            </a:pPr>
            <a:r>
              <a:rPr lang="en-US" sz="2000" b="1" dirty="0">
                <a:solidFill>
                  <a:srgbClr val="18212C"/>
                </a:solidFill>
              </a:rPr>
              <a:t>“Hold still.”</a:t>
            </a:r>
            <a:endParaRPr lang="en-US" sz="2000" dirty="0"/>
          </a:p>
          <a:p>
            <a:pPr marL="0" indent="0" algn="l">
              <a:buNone/>
            </a:pPr>
            <a:r>
              <a:rPr lang="en-US" sz="2000" b="1" dirty="0">
                <a:solidFill>
                  <a:srgbClr val="18212C"/>
                </a:solidFill>
              </a:rPr>
              <a:t>“Lighting is too low.”</a:t>
            </a:r>
            <a:endParaRPr lang="en-US" sz="2000" dirty="0"/>
          </a:p>
          <a:p>
            <a:pPr marL="0" indent="0" algn="l">
              <a:buNone/>
            </a:pPr>
            <a:r>
              <a:rPr lang="en-US" sz="2000" b="1" dirty="0">
                <a:solidFill>
                  <a:srgbClr val="18212C"/>
                </a:solidFill>
              </a:rPr>
              <a:t>“Document captured successfully.”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492240" y="4800600"/>
            <a:ext cx="4297680" cy="685800"/>
          </a:xfrm>
          <a:prstGeom prst="rect">
            <a:avLst/>
          </a:prstGeom>
          <a:solidFill>
            <a:srgbClr val="FFF3D9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8212C"/>
                </a:solidFill>
              </a:rPr>
              <a:t>Detection turns a static camera into an assistive interface.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Computer Vision &amp; Agentic AI for Inclusive FinTech</a:t>
            </a:r>
            <a:endParaRPr lang="en-US" sz="780" dirty="0"/>
          </a:p>
        </p:txBody>
      </p:sp>
      <p:sp>
        <p:nvSpPr>
          <p:cNvPr id="11" name="Text 8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8212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Accessible KYC pipeline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777240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D6A76"/>
                </a:solidFill>
              </a:rPr>
              <a:t>The system should help the user complete the task, not merely reject failed images.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94360" y="1920240"/>
            <a:ext cx="1508760" cy="822960"/>
          </a:xfrm>
          <a:prstGeom prst="rect">
            <a:avLst/>
          </a:prstGeom>
          <a:solidFill>
            <a:srgbClr val="FFFFFF"/>
          </a:solidFill>
          <a:ln w="1524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Capture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camera + voice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103120" y="2331720"/>
            <a:ext cx="36576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468880" y="1920240"/>
            <a:ext cx="1508760" cy="822960"/>
          </a:xfrm>
          <a:prstGeom prst="rect">
            <a:avLst/>
          </a:prstGeom>
          <a:solidFill>
            <a:srgbClr val="FFFFFF"/>
          </a:solidFill>
          <a:ln w="15240">
            <a:solidFill>
              <a:srgbClr val="2BAE6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Guide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position / lighting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977640" y="2331720"/>
            <a:ext cx="36576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343400" y="1920240"/>
            <a:ext cx="1508760" cy="822960"/>
          </a:xfrm>
          <a:prstGeom prst="rect">
            <a:avLst/>
          </a:prstGeom>
          <a:solidFill>
            <a:srgbClr val="FFFFFF"/>
          </a:solidFill>
          <a:ln w="1524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OCR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ID fields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852160" y="2331720"/>
            <a:ext cx="36576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217920" y="1920240"/>
            <a:ext cx="1508760" cy="822960"/>
          </a:xfrm>
          <a:prstGeom prst="rect">
            <a:avLst/>
          </a:prstGeom>
          <a:solidFill>
            <a:srgbClr val="FFFFFF"/>
          </a:solidFill>
          <a:ln w="15240">
            <a:solidFill>
              <a:srgbClr val="7752F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Face / liveness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selfie check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726680" y="2331720"/>
            <a:ext cx="36576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092440" y="1920240"/>
            <a:ext cx="1508760" cy="822960"/>
          </a:xfrm>
          <a:prstGeom prst="rect">
            <a:avLst/>
          </a:prstGeom>
          <a:solidFill>
            <a:srgbClr val="FFFFFF"/>
          </a:solidFill>
          <a:ln w="15240">
            <a:solidFill>
              <a:srgbClr val="F29F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Verify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rules + APIs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9601200" y="2331720"/>
            <a:ext cx="36576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966960" y="1920240"/>
            <a:ext cx="1508760" cy="822960"/>
          </a:xfrm>
          <a:prstGeom prst="rect">
            <a:avLst/>
          </a:prstGeom>
          <a:solidFill>
            <a:srgbClr val="FFFFFF"/>
          </a:solidFill>
          <a:ln w="15240">
            <a:solidFill>
              <a:srgbClr val="D9534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Human review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low confidence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60120" y="3931920"/>
            <a:ext cx="2468880" cy="50292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Inclusive design shift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914400" y="4617720"/>
            <a:ext cx="48463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500" dirty="0">
                <a:solidFill>
                  <a:srgbClr val="18212C"/>
                </a:solidFill>
              </a:rPr>
              <a:t>Use audio, haptic and simple-text prompts</a:t>
            </a:r>
            <a:endParaRPr lang="en-US" sz="1500" dirty="0"/>
          </a:p>
          <a:p>
            <a:r>
              <a:rPr lang="en-US" sz="1500" dirty="0">
                <a:solidFill>
                  <a:srgbClr val="18212C"/>
                </a:solidFill>
              </a:rPr>
              <a:t>Automatically capture when document quality is good</a:t>
            </a:r>
            <a:endParaRPr lang="en-US" sz="1500" dirty="0"/>
          </a:p>
          <a:p>
            <a:r>
              <a:rPr lang="en-US" sz="1500" dirty="0">
                <a:solidFill>
                  <a:srgbClr val="18212C"/>
                </a:solidFill>
              </a:rPr>
              <a:t>Send uncertain cases to review instead of forcing repeated failure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446520" y="3931920"/>
            <a:ext cx="2103120" cy="50292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Hackathon angle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400800" y="4617720"/>
            <a:ext cx="475488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500" dirty="0">
                <a:solidFill>
                  <a:srgbClr val="18212C"/>
                </a:solidFill>
              </a:rPr>
              <a:t>Prototype only one part: guided capture, document reader, or failure handling</a:t>
            </a:r>
            <a:endParaRPr lang="en-US" sz="1500" dirty="0"/>
          </a:p>
          <a:p>
            <a:r>
              <a:rPr lang="en-US" sz="1500" dirty="0">
                <a:solidFill>
                  <a:srgbClr val="18212C"/>
                </a:solidFill>
              </a:rPr>
              <a:t>Demonstrate inclusion with a user story, not only a model result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Computer Vision &amp; Agentic AI for Inclusive FinTech</a:t>
            </a:r>
            <a:endParaRPr lang="en-US" sz="780" dirty="0"/>
          </a:p>
        </p:txBody>
      </p:sp>
      <p:sp>
        <p:nvSpPr>
          <p:cNvPr id="21" name="Text 19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13</a:t>
            </a:r>
            <a:endParaRPr lang="en-US" sz="85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FAFA41B7-F43E-A2E6-7A9D-FD5B67C63995}"/>
                  </a:ext>
                </a:extLst>
              </p14:cNvPr>
              <p14:cNvContentPartPr/>
              <p14:nvPr/>
            </p14:nvContentPartPr>
            <p14:xfrm>
              <a:off x="7635960" y="5391720"/>
              <a:ext cx="290160" cy="1710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FAFA41B7-F43E-A2E6-7A9D-FD5B67C6399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26600" y="5382360"/>
                <a:ext cx="308880" cy="189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8212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Modern Computer Vision stack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777240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D6A76"/>
                </a:solidFill>
              </a:rPr>
              <a:t>Explain enough to choose the right tool; do not over-teach model internals in a hackathon.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14400" y="1463040"/>
            <a:ext cx="2743200" cy="438912"/>
          </a:xfrm>
          <a:prstGeom prst="rect">
            <a:avLst/>
          </a:prstGeom>
          <a:solidFill>
            <a:srgbClr val="EAF3FF"/>
          </a:solidFill>
          <a:ln w="1270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8212C"/>
                </a:solidFill>
              </a:rPr>
              <a:t>Traditional CV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657600" y="1682496"/>
            <a:ext cx="50292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297680" y="1463040"/>
            <a:ext cx="667512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8212C"/>
                </a:solidFill>
              </a:rPr>
              <a:t>edges, contours, thresholds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2148840"/>
            <a:ext cx="2743200" cy="438912"/>
          </a:xfrm>
          <a:prstGeom prst="rect">
            <a:avLst/>
          </a:prstGeom>
          <a:solidFill>
            <a:srgbClr val="EAF3FF"/>
          </a:solidFill>
          <a:ln w="1270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8212C"/>
                </a:solidFill>
              </a:rPr>
              <a:t>CNNs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657600" y="2368296"/>
            <a:ext cx="50292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297680" y="2148840"/>
            <a:ext cx="667512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8212C"/>
                </a:solidFill>
              </a:rPr>
              <a:t>learn image patterns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2834640"/>
            <a:ext cx="2743200" cy="438912"/>
          </a:xfrm>
          <a:prstGeom prst="rect">
            <a:avLst/>
          </a:prstGeom>
          <a:solidFill>
            <a:srgbClr val="EAF7F0"/>
          </a:solidFill>
          <a:ln w="12700">
            <a:solidFill>
              <a:srgbClr val="2BAE6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8212C"/>
                </a:solidFill>
              </a:rPr>
              <a:t>Transfer learning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3657600" y="3054096"/>
            <a:ext cx="50292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297680" y="2834640"/>
            <a:ext cx="667512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8212C"/>
                </a:solidFill>
              </a:rPr>
              <a:t>adapt pretrained models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14400" y="3520440"/>
            <a:ext cx="2743200" cy="438912"/>
          </a:xfrm>
          <a:prstGeom prst="rect">
            <a:avLst/>
          </a:prstGeom>
          <a:solidFill>
            <a:srgbClr val="EAF7F0"/>
          </a:solidFill>
          <a:ln w="12700">
            <a:solidFill>
              <a:srgbClr val="2BAE6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8212C"/>
                </a:solidFill>
              </a:rPr>
              <a:t>YOLO / detectors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3657600" y="3739896"/>
            <a:ext cx="50292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297680" y="3520440"/>
            <a:ext cx="667512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8212C"/>
                </a:solidFill>
              </a:rPr>
              <a:t>find objects and locations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14400" y="4206240"/>
            <a:ext cx="2743200" cy="438912"/>
          </a:xfrm>
          <a:prstGeom prst="rect">
            <a:avLst/>
          </a:prstGeom>
          <a:solidFill>
            <a:srgbClr val="FFF3D9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8212C"/>
                </a:solidFill>
              </a:rPr>
              <a:t>Vision Transformers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3657600" y="4425696"/>
            <a:ext cx="50292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297680" y="4206240"/>
            <a:ext cx="667512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8212C"/>
                </a:solidFill>
              </a:rPr>
              <a:t>global image reasoning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14400" y="4892040"/>
            <a:ext cx="2743200" cy="438912"/>
          </a:xfrm>
          <a:prstGeom prst="rect">
            <a:avLst/>
          </a:prstGeom>
          <a:solidFill>
            <a:srgbClr val="FFF3D9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8212C"/>
                </a:solidFill>
              </a:rPr>
              <a:t>Vision-language models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3657600" y="5111496"/>
            <a:ext cx="502920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297680" y="4892040"/>
            <a:ext cx="667512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9E3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8212C"/>
                </a:solidFill>
              </a:rPr>
              <a:t>image + question → answer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Computer Vision &amp; Agentic AI for Inclusive FinTech</a:t>
            </a:r>
            <a:endParaRPr lang="en-US" sz="780" dirty="0"/>
          </a:p>
        </p:txBody>
      </p:sp>
      <p:sp>
        <p:nvSpPr>
          <p:cNvPr id="24" name="Text 22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modern_infographic_diagram_scene_on_a_dar_batch_3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24D">
              <a:alpha val="78000"/>
            </a:srgbClr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40080" y="59436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</a:rPr>
              <a:t>Vision-Language Models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685800" y="1325880"/>
            <a:ext cx="5760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DCEAF5"/>
                </a:solidFill>
              </a:rPr>
              <a:t>Move from “what is in the image?” to “what does this financial document mean?”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822960" y="2926080"/>
            <a:ext cx="5303520" cy="1920240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8212C"/>
                </a:solidFill>
              </a:rPr>
              <a:t>Image + prompt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  <a:p>
            <a:pPr marL="0" indent="0" algn="l">
              <a:buNone/>
            </a:pPr>
            <a:r>
              <a:rPr lang="en-US" sz="1800" b="1" dirty="0">
                <a:solidFill>
                  <a:srgbClr val="18212C"/>
                </a:solidFill>
              </a:rPr>
              <a:t>“What is the amount due?”</a:t>
            </a:r>
            <a:endParaRPr lang="en-US" sz="1800" dirty="0"/>
          </a:p>
          <a:p>
            <a:pPr marL="0" indent="0" algn="l">
              <a:buNone/>
            </a:pPr>
            <a:r>
              <a:rPr lang="en-US" sz="1800" b="1" dirty="0">
                <a:solidFill>
                  <a:srgbClr val="18212C"/>
                </a:solidFill>
              </a:rPr>
              <a:t>“What warning should a low-literacy user hear?”</a:t>
            </a:r>
            <a:endParaRPr lang="en-US" sz="1800" dirty="0"/>
          </a:p>
          <a:p>
            <a:pPr marL="0" indent="0" algn="l">
              <a:buNone/>
            </a:pPr>
            <a:r>
              <a:rPr lang="en-US" sz="1800" b="1" dirty="0">
                <a:solidFill>
                  <a:srgbClr val="18212C"/>
                </a:solidFill>
              </a:rPr>
              <a:t>“Is anything suspicious?”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Session 1 • Computer Vision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15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8212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Resource-constrained environments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777240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D6A76"/>
                </a:solidFill>
              </a:rPr>
              <a:t>A technically excellent model can still fail if it assumes high-end devices and stable connectivity.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77240" y="1691640"/>
            <a:ext cx="3154680" cy="914400"/>
          </a:xfrm>
          <a:prstGeom prst="rect">
            <a:avLst/>
          </a:prstGeom>
          <a:solidFill>
            <a:srgbClr val="EAF3FF"/>
          </a:solidFill>
          <a:ln w="1270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Compute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low-end phones, little RAM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0" y="1691640"/>
            <a:ext cx="3154680" cy="914400"/>
          </a:xfrm>
          <a:prstGeom prst="rect">
            <a:avLst/>
          </a:prstGeom>
          <a:solidFill>
            <a:srgbClr val="FFF3D9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Network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slow, expensive, intermittent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66760" y="1691640"/>
            <a:ext cx="3154680" cy="914400"/>
          </a:xfrm>
          <a:prstGeom prst="rect">
            <a:avLst/>
          </a:prstGeom>
          <a:solidFill>
            <a:srgbClr val="EAF7F0"/>
          </a:solidFill>
          <a:ln w="12700">
            <a:solidFill>
              <a:srgbClr val="2BAE6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Energy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battery and unreliable electricity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3108960"/>
            <a:ext cx="3154680" cy="914400"/>
          </a:xfrm>
          <a:prstGeom prst="rect">
            <a:avLst/>
          </a:prstGeom>
          <a:solidFill>
            <a:srgbClr val="F5EFFF"/>
          </a:solidFill>
          <a:ln w="12700">
            <a:solidFill>
              <a:srgbClr val="7752F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Data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small, biased, local datasets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0" y="3108960"/>
            <a:ext cx="3154680" cy="914400"/>
          </a:xfrm>
          <a:prstGeom prst="rect">
            <a:avLst/>
          </a:prstGeom>
          <a:solidFill>
            <a:srgbClr val="FFEFEF"/>
          </a:solidFill>
          <a:ln w="12700">
            <a:solidFill>
              <a:srgbClr val="D9534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Language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low-resource languages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366760" y="3108960"/>
            <a:ext cx="3154680" cy="914400"/>
          </a:xfrm>
          <a:prstGeom prst="rect">
            <a:avLst/>
          </a:prstGeom>
          <a:solidFill>
            <a:srgbClr val="F3F3F3"/>
          </a:solidFill>
          <a:ln w="12700">
            <a:solidFill>
              <a:srgbClr val="5D6A7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Infrastructure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8212C"/>
                </a:solidFill>
              </a:rPr>
              <a:t>limited cloud access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828800" y="5074920"/>
            <a:ext cx="8412480" cy="68580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Design rule: every AI feature should have a failure plan.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Computer Vision &amp; Agentic AI for Inclusive FinTech</a:t>
            </a:r>
            <a:endParaRPr lang="en-US" sz="780" dirty="0"/>
          </a:p>
        </p:txBody>
      </p:sp>
      <p:sp>
        <p:nvSpPr>
          <p:cNvPr id="13" name="Text 11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16</a:t>
            </a:r>
            <a:endParaRPr lang="en-US" sz="85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BD4DC7E2-361B-A60F-36C1-D6001E520F21}"/>
                  </a:ext>
                </a:extLst>
              </p14:cNvPr>
              <p14:cNvContentPartPr/>
              <p14:nvPr/>
            </p14:nvContentPartPr>
            <p14:xfrm>
              <a:off x="2853720" y="1834560"/>
              <a:ext cx="6064560" cy="34790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BD4DC7E2-361B-A60F-36C1-D6001E520F2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44360" y="1825200"/>
                <a:ext cx="6083280" cy="3497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8212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Edge, cloud and hybrid AI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3771" cy="0"/>
          </a:xfrm>
          <a:prstGeom prst="rect">
            <a:avLst/>
          </a:prstGeom>
          <a:solidFill>
            <a:srgbClr val="F6F9FC"/>
          </a:solidFill>
          <a:ln w="12700">
            <a:solidFill>
              <a:srgbClr val="D9E3EA"/>
            </a:solidFill>
          </a:ln>
        </p:spPr>
        <p:txBody>
          <a:bodyPr wrap="square" lIns="1016" tIns="1016" rIns="1016" bIns="1016" rtlCol="0" anchor="ctr">
            <a:normAutofit fontScale="25000" lnSpcReduction="20000"/>
          </a:bodyPr>
          <a:lstStyle/>
          <a:p>
            <a:pPr marL="0" indent="0" algn="ctr">
              <a:buNone/>
            </a:pP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77240" y="1828800"/>
            <a:ext cx="45720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8212C"/>
                </a:solidFill>
              </a:rPr>
              <a:t>Cloud-first</a:t>
            </a:r>
            <a:endParaRPr lang="en-US" sz="1800" dirty="0"/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8212C"/>
                </a:solidFill>
              </a:rPr>
              <a:t>Phone → Internet → Cloud AI → Internet → Phone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12280" y="1828800"/>
            <a:ext cx="425196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2BAE6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8212C"/>
                </a:solidFill>
              </a:rPr>
              <a:t>Edge-first</a:t>
            </a:r>
            <a:endParaRPr lang="en-US" sz="1800" dirty="0"/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8212C"/>
                </a:solidFill>
              </a:rPr>
              <a:t>Phone → Local model → Result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645920" y="4069080"/>
            <a:ext cx="8961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8212C"/>
                </a:solidFill>
              </a:rPr>
              <a:t>Hybrid is usually best for inclusive fintech: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2011680" y="4663440"/>
            <a:ext cx="8046720" cy="960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600" dirty="0">
                <a:solidFill>
                  <a:srgbClr val="18212C"/>
                </a:solidFill>
              </a:rPr>
              <a:t>run simple, privacy-sensitive and connectivity-critical tasks locally</a:t>
            </a:r>
            <a:endParaRPr lang="en-US" sz="1600" dirty="0"/>
          </a:p>
          <a:p>
            <a:r>
              <a:rPr lang="en-US" sz="1600" dirty="0">
                <a:solidFill>
                  <a:srgbClr val="18212C"/>
                </a:solidFill>
              </a:rPr>
              <a:t>send complex reasoning or heavy document analysis to server/cloud when available</a:t>
            </a:r>
            <a:endParaRPr lang="en-US" sz="1600" dirty="0"/>
          </a:p>
          <a:p>
            <a:r>
              <a:rPr lang="en-US" sz="1600" dirty="0">
                <a:solidFill>
                  <a:srgbClr val="18212C"/>
                </a:solidFill>
              </a:rPr>
              <a:t>queue or degrade gracefully when the network fails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Computer Vision &amp; Agentic AI for Inclusive FinTech</a:t>
            </a:r>
            <a:endParaRPr lang="en-US" sz="780" dirty="0"/>
          </a:p>
        </p:txBody>
      </p:sp>
      <p:sp>
        <p:nvSpPr>
          <p:cNvPr id="10" name="Text 8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17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8212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 optimisation: make AI deployable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777240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D6A76"/>
                </a:solidFill>
              </a:rPr>
              <a:t>Advanced techniques introduced practically, not mathematically.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40080" y="2057400"/>
            <a:ext cx="1444752" cy="685800"/>
          </a:xfrm>
          <a:prstGeom prst="rect">
            <a:avLst/>
          </a:prstGeom>
          <a:solidFill>
            <a:srgbClr val="FFFFFF"/>
          </a:solidFill>
          <a:ln w="15240">
            <a:solidFill>
              <a:srgbClr val="7752F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Large model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084832" y="2395728"/>
            <a:ext cx="402336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514600" y="2057400"/>
            <a:ext cx="1444752" cy="685800"/>
          </a:xfrm>
          <a:prstGeom prst="rect">
            <a:avLst/>
          </a:prstGeom>
          <a:solidFill>
            <a:srgbClr val="FFFFFF"/>
          </a:solidFill>
          <a:ln w="1524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Quantisation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959352" y="2395728"/>
            <a:ext cx="402336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389120" y="2057400"/>
            <a:ext cx="1444752" cy="685800"/>
          </a:xfrm>
          <a:prstGeom prst="rect">
            <a:avLst/>
          </a:prstGeom>
          <a:solidFill>
            <a:srgbClr val="FFFFFF"/>
          </a:solidFill>
          <a:ln w="15240">
            <a:solidFill>
              <a:srgbClr val="2BAE6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Pruning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833872" y="2395728"/>
            <a:ext cx="402336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263640" y="2057400"/>
            <a:ext cx="1444752" cy="685800"/>
          </a:xfrm>
          <a:prstGeom prst="rect">
            <a:avLst/>
          </a:prstGeom>
          <a:solidFill>
            <a:srgbClr val="FFFFFF"/>
          </a:solidFill>
          <a:ln w="1524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Distillation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708392" y="2395728"/>
            <a:ext cx="402336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138160" y="2057400"/>
            <a:ext cx="1444752" cy="685800"/>
          </a:xfrm>
          <a:prstGeom prst="rect">
            <a:avLst/>
          </a:prstGeom>
          <a:solidFill>
            <a:srgbClr val="FFFFFF"/>
          </a:solidFill>
          <a:ln w="15240">
            <a:solidFill>
              <a:srgbClr val="F29F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TFLite / ONNX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9582912" y="2395728"/>
            <a:ext cx="402336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012680" y="2057400"/>
            <a:ext cx="1444752" cy="685800"/>
          </a:xfrm>
          <a:prstGeom prst="rect">
            <a:avLst/>
          </a:prstGeom>
          <a:solidFill>
            <a:srgbClr val="FFFFFF"/>
          </a:solidFill>
          <a:ln w="15240">
            <a:solidFill>
              <a:srgbClr val="D9534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Low-end phone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097280" y="3749040"/>
            <a:ext cx="3749040" cy="50292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What participants need to understand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097280" y="4434840"/>
            <a:ext cx="388620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500" dirty="0">
                <a:solidFill>
                  <a:srgbClr val="18212C"/>
                </a:solidFill>
              </a:rPr>
              <a:t>smaller can be better for inclusion</a:t>
            </a:r>
            <a:endParaRPr lang="en-US" sz="1500" dirty="0"/>
          </a:p>
          <a:p>
            <a:r>
              <a:rPr lang="en-US" sz="1500" dirty="0">
                <a:solidFill>
                  <a:srgbClr val="18212C"/>
                </a:solidFill>
              </a:rPr>
              <a:t>reduced bandwidth and cost</a:t>
            </a:r>
            <a:endParaRPr lang="en-US" sz="1500" dirty="0"/>
          </a:p>
          <a:p>
            <a:r>
              <a:rPr lang="en-US" sz="1500" dirty="0">
                <a:solidFill>
                  <a:srgbClr val="18212C"/>
                </a:solidFill>
              </a:rPr>
              <a:t>faster response for assistive tasks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492240" y="3749040"/>
            <a:ext cx="2560320" cy="50292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Hackathon choice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492240" y="4434840"/>
            <a:ext cx="406908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500" dirty="0">
                <a:solidFill>
                  <a:srgbClr val="18212C"/>
                </a:solidFill>
              </a:rPr>
              <a:t>use pretrained APIs if coding time is short</a:t>
            </a:r>
            <a:endParaRPr lang="en-US" sz="1500" dirty="0"/>
          </a:p>
          <a:p>
            <a:r>
              <a:rPr lang="en-US" sz="1500" dirty="0">
                <a:solidFill>
                  <a:srgbClr val="18212C"/>
                </a:solidFill>
              </a:rPr>
              <a:t>show an architecture that can later move to edge deployment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Computer Vision &amp; Agentic AI for Inclusive FinTech</a:t>
            </a:r>
            <a:endParaRPr lang="en-US" sz="780" dirty="0"/>
          </a:p>
        </p:txBody>
      </p:sp>
      <p:sp>
        <p:nvSpPr>
          <p:cNvPr id="21" name="Text 19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18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8212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Accuracy can hide exclusion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777240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D6A76"/>
                </a:solidFill>
              </a:rPr>
              <a:t>Overall metrics may conceal who the system fails.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22960" y="1828800"/>
            <a:ext cx="2103120" cy="118872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txBody>
          <a:bodyPr wrap="square" lIns="1016" tIns="1016" rIns="1016" bIns="1016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Overall accuracy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</a:rPr>
              <a:t>95%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3749040" y="1645920"/>
            <a:ext cx="1828800" cy="822960"/>
          </a:xfrm>
          <a:prstGeom prst="rect">
            <a:avLst/>
          </a:prstGeom>
          <a:solidFill>
            <a:srgbClr val="EAF7F0"/>
          </a:solidFill>
          <a:ln w="12700">
            <a:solidFill>
              <a:srgbClr val="2BAE6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8212C"/>
                </a:solidFill>
              </a:rPr>
              <a:t>Urban users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18212C"/>
                </a:solidFill>
              </a:rPr>
              <a:t>98%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3749040" y="2743200"/>
            <a:ext cx="1828800" cy="822960"/>
          </a:xfrm>
          <a:prstGeom prst="rect">
            <a:avLst/>
          </a:prstGeom>
          <a:solidFill>
            <a:srgbClr val="FFEFEF"/>
          </a:solidFill>
          <a:ln w="12700">
            <a:solidFill>
              <a:srgbClr val="D9534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8212C"/>
                </a:solidFill>
              </a:rPr>
              <a:t>Rural users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18212C"/>
                </a:solidFill>
              </a:rPr>
              <a:t>88%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92240" y="1645920"/>
            <a:ext cx="2057400" cy="822960"/>
          </a:xfrm>
          <a:prstGeom prst="rect">
            <a:avLst/>
          </a:prstGeom>
          <a:solidFill>
            <a:srgbClr val="EAF7F0"/>
          </a:solidFill>
          <a:ln w="12700">
            <a:solidFill>
              <a:srgbClr val="2BAE6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8212C"/>
                </a:solidFill>
              </a:rPr>
              <a:t>High-end phones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8212C"/>
                </a:solidFill>
              </a:rPr>
              <a:t>99%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92240" y="2743200"/>
            <a:ext cx="2057400" cy="822960"/>
          </a:xfrm>
          <a:prstGeom prst="rect">
            <a:avLst/>
          </a:prstGeom>
          <a:solidFill>
            <a:srgbClr val="FFEFEF"/>
          </a:solidFill>
          <a:ln w="12700">
            <a:solidFill>
              <a:srgbClr val="D9534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8212C"/>
                </a:solidFill>
              </a:rPr>
              <a:t>Low-end phones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8212C"/>
                </a:solidFill>
              </a:rPr>
              <a:t>82%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2194560" y="4617720"/>
            <a:ext cx="786384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8212C"/>
                </a:solidFill>
              </a:rPr>
              <a:t>Accessible design requires subgroup testing: device, disability, language, geography, lighting and document quality.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Computer Vision &amp; Agentic AI for Inclusive FinTech</a:t>
            </a:r>
            <a:endParaRPr lang="en-US" sz="780" dirty="0"/>
          </a:p>
        </p:txBody>
      </p:sp>
      <p:sp>
        <p:nvSpPr>
          <p:cNvPr id="12" name="Text 10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19</a:t>
            </a:r>
            <a:endParaRPr lang="en-US" sz="85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1F98EC96-DAE3-CC6E-54C4-136D70D4FEC2}"/>
                  </a:ext>
                </a:extLst>
              </p14:cNvPr>
              <p14:cNvContentPartPr/>
              <p14:nvPr/>
            </p14:nvContentPartPr>
            <p14:xfrm>
              <a:off x="6049440" y="123480"/>
              <a:ext cx="5830920" cy="44812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F98EC96-DAE3-CC6E-54C4-136D70D4FEC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40080" y="114120"/>
                <a:ext cx="5849640" cy="4500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8212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Case study: accessible financial document reader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a_close_up_realistic_documentary_style_scene_sho_batch_2.png"/>
          <p:cNvPicPr>
            <a:picLocks noChangeAspect="1"/>
          </p:cNvPicPr>
          <p:nvPr/>
        </p:nvPicPr>
        <p:blipFill>
          <a:blip r:embed="rId3"/>
          <a:srcRect l="21860" r="21860"/>
          <a:stretch/>
        </p:blipFill>
        <p:spPr>
          <a:xfrm>
            <a:off x="594360" y="1280160"/>
            <a:ext cx="4114800" cy="4114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303520" y="1691640"/>
            <a:ext cx="960120" cy="530352"/>
          </a:xfrm>
          <a:prstGeom prst="rect">
            <a:avLst/>
          </a:prstGeom>
          <a:solidFill>
            <a:srgbClr val="FFFFFF"/>
          </a:solidFill>
          <a:ln w="1524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Scan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263640" y="1956816"/>
            <a:ext cx="256032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537960" y="1691640"/>
            <a:ext cx="960120" cy="530352"/>
          </a:xfrm>
          <a:prstGeom prst="rect">
            <a:avLst/>
          </a:prstGeom>
          <a:solidFill>
            <a:srgbClr val="FFFFFF"/>
          </a:solidFill>
          <a:ln w="15240">
            <a:solidFill>
              <a:srgbClr val="2BAE6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Extract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7498080" y="1956816"/>
            <a:ext cx="256032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772400" y="1691640"/>
            <a:ext cx="960120" cy="530352"/>
          </a:xfrm>
          <a:prstGeom prst="rect">
            <a:avLst/>
          </a:prstGeom>
          <a:solidFill>
            <a:srgbClr val="FFFFFF"/>
          </a:solidFill>
          <a:ln w="1524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Explain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8732520" y="1956816"/>
            <a:ext cx="256032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006840" y="1691640"/>
            <a:ext cx="960120" cy="530352"/>
          </a:xfrm>
          <a:prstGeom prst="rect">
            <a:avLst/>
          </a:prstGeom>
          <a:solidFill>
            <a:srgbClr val="FFFFFF"/>
          </a:solidFill>
          <a:ln w="15240">
            <a:solidFill>
              <a:srgbClr val="7752F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Confirm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9966960" y="1956816"/>
            <a:ext cx="256032" cy="0"/>
          </a:xfrm>
          <a:prstGeom prst="line">
            <a:avLst/>
          </a:prstGeom>
          <a:noFill/>
          <a:ln w="20320">
            <a:solidFill>
              <a:srgbClr val="5D6A7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0241280" y="1691640"/>
            <a:ext cx="960120" cy="530352"/>
          </a:xfrm>
          <a:prstGeom prst="rect">
            <a:avLst/>
          </a:prstGeom>
          <a:solidFill>
            <a:srgbClr val="FFFFFF"/>
          </a:solidFill>
          <a:ln w="15240">
            <a:solidFill>
              <a:srgbClr val="D9534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212C"/>
                </a:solidFill>
              </a:rPr>
              <a:t>Act / save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5532120" y="2926080"/>
            <a:ext cx="5257800" cy="2148840"/>
          </a:xfrm>
          <a:prstGeom prst="rect">
            <a:avLst/>
          </a:prstGeom>
          <a:solidFill>
            <a:srgbClr val="F6F9FC"/>
          </a:solidFill>
          <a:ln w="1270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8212C"/>
                </a:solidFill>
              </a:rPr>
              <a:t>Accessible output options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b="1" dirty="0">
                <a:solidFill>
                  <a:srgbClr val="18212C"/>
                </a:solidFill>
              </a:rPr>
              <a:t>• speech summary</a:t>
            </a:r>
            <a:endParaRPr lang="en-US" sz="1700" dirty="0"/>
          </a:p>
          <a:p>
            <a:pPr marL="0" indent="0" algn="l">
              <a:buNone/>
            </a:pPr>
            <a:r>
              <a:rPr lang="en-US" sz="1700" b="1" dirty="0">
                <a:solidFill>
                  <a:srgbClr val="18212C"/>
                </a:solidFill>
              </a:rPr>
              <a:t>• simplified language</a:t>
            </a:r>
            <a:endParaRPr lang="en-US" sz="1700" dirty="0"/>
          </a:p>
          <a:p>
            <a:pPr marL="0" indent="0" algn="l">
              <a:buNone/>
            </a:pPr>
            <a:r>
              <a:rPr lang="en-US" sz="1700" b="1" dirty="0">
                <a:solidFill>
                  <a:srgbClr val="18212C"/>
                </a:solidFill>
              </a:rPr>
              <a:t>• local language explanation</a:t>
            </a:r>
            <a:endParaRPr lang="en-US" sz="1700" dirty="0"/>
          </a:p>
          <a:p>
            <a:pPr marL="0" indent="0" algn="l">
              <a:buNone/>
            </a:pPr>
            <a:r>
              <a:rPr lang="en-US" sz="1700" b="1" dirty="0">
                <a:solidFill>
                  <a:srgbClr val="18212C"/>
                </a:solidFill>
              </a:rPr>
              <a:t>• large text / high contrast</a:t>
            </a:r>
            <a:endParaRPr lang="en-US" sz="1700" dirty="0"/>
          </a:p>
          <a:p>
            <a:pPr marL="0" indent="0" algn="l">
              <a:buNone/>
            </a:pPr>
            <a:r>
              <a:rPr lang="en-US" sz="1700" b="1" dirty="0">
                <a:solidFill>
                  <a:srgbClr val="18212C"/>
                </a:solidFill>
              </a:rPr>
              <a:t>• human review if unclear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Computer Vision &amp; Agentic AI for Inclusive FinTech</a:t>
            </a:r>
            <a:endParaRPr lang="en-US" sz="780" dirty="0"/>
          </a:p>
        </p:txBody>
      </p:sp>
      <p:sp>
        <p:nvSpPr>
          <p:cNvPr id="17" name="Text 14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20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9552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Mini design exercise: inclusive KYC on a low-cost phone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960120"/>
            <a:ext cx="1051560" cy="0"/>
          </a:xfrm>
          <a:prstGeom prst="line">
            <a:avLst/>
          </a:prstGeom>
          <a:noFill/>
          <a:ln w="38100">
            <a:solidFill>
              <a:srgbClr val="F2B7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48640" y="1060704"/>
            <a:ext cx="822960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D6A76"/>
                </a:solidFill>
              </a:rPr>
              <a:t>Think like a hackathon team: choose the smallest useful AI system.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22960" y="1828800"/>
            <a:ext cx="4572000" cy="685800"/>
          </a:xfrm>
          <a:prstGeom prst="rect">
            <a:avLst/>
          </a:prstGeom>
          <a:solidFill>
            <a:srgbClr val="EAF3FF"/>
          </a:solidFill>
          <a:ln w="1270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8212C"/>
                </a:solidFill>
              </a:rPr>
              <a:t>What runs on device?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080760" y="1828800"/>
            <a:ext cx="4572000" cy="685800"/>
          </a:xfrm>
          <a:prstGeom prst="rect">
            <a:avLst/>
          </a:prstGeom>
          <a:solidFill>
            <a:srgbClr val="FFF3D9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8212C"/>
                </a:solidFill>
              </a:rPr>
              <a:t>What needs Internet?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22960" y="2926080"/>
            <a:ext cx="4572000" cy="685800"/>
          </a:xfrm>
          <a:prstGeom prst="rect">
            <a:avLst/>
          </a:prstGeom>
          <a:solidFill>
            <a:srgbClr val="EAF3FF"/>
          </a:solidFill>
          <a:ln w="1270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8212C"/>
                </a:solidFill>
              </a:rPr>
              <a:t>How does the user receive guidance?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080760" y="2926080"/>
            <a:ext cx="4572000" cy="685800"/>
          </a:xfrm>
          <a:prstGeom prst="rect">
            <a:avLst/>
          </a:prstGeom>
          <a:solidFill>
            <a:srgbClr val="FFF3D9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8212C"/>
                </a:solidFill>
              </a:rPr>
              <a:t>What happens when AI confidence is low?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22960" y="4023360"/>
            <a:ext cx="4572000" cy="685800"/>
          </a:xfrm>
          <a:prstGeom prst="rect">
            <a:avLst/>
          </a:prstGeom>
          <a:solidFill>
            <a:srgbClr val="EAF3FF"/>
          </a:solidFill>
          <a:ln w="12700">
            <a:solidFill>
              <a:srgbClr val="2C74B3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8212C"/>
                </a:solidFill>
              </a:rPr>
              <a:t>What data should not leave the phone?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743200" y="5349240"/>
            <a:ext cx="6766560" cy="685800"/>
          </a:xfrm>
          <a:prstGeom prst="rect">
            <a:avLst/>
          </a:prstGeom>
          <a:solidFill>
            <a:srgbClr val="F2B705"/>
          </a:solidFill>
          <a:ln w="12700">
            <a:solidFill>
              <a:srgbClr val="F2B70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8212C"/>
                </a:solidFill>
              </a:rPr>
              <a:t>Deliverable: one workflow diagram + one failure plan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Session 1 close</a:t>
            </a:r>
            <a:endParaRPr lang="en-US" sz="780" dirty="0"/>
          </a:p>
        </p:txBody>
      </p:sp>
      <p:sp>
        <p:nvSpPr>
          <p:cNvPr id="12" name="Text 10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21</a:t>
            </a:r>
            <a:endParaRPr lang="en-US" sz="85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A5CBB26-8644-645A-3ECF-91657266C415}"/>
                  </a:ext>
                </a:extLst>
              </p14:cNvPr>
              <p14:cNvContentPartPr/>
              <p14:nvPr/>
            </p14:nvContentPartPr>
            <p14:xfrm>
              <a:off x="5964480" y="5283360"/>
              <a:ext cx="2437920" cy="3301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A5CBB26-8644-645A-3ECF-91657266C41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55120" y="5274000"/>
                <a:ext cx="2456640" cy="348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17BF2A6-A199-53C7-CD82-3A97B9291333}"/>
                  </a:ext>
                </a:extLst>
              </p14:cNvPr>
              <p14:cNvContentPartPr/>
              <p14:nvPr/>
            </p14:nvContentPartPr>
            <p14:xfrm>
              <a:off x="1638720" y="194400"/>
              <a:ext cx="8502480" cy="5929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17BF2A6-A199-53C7-CD82-3A97B929133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29360" y="185040"/>
                <a:ext cx="8521200" cy="594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9972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8717BA9-1834-A3AC-C3CF-67D01B3FB3BA}"/>
                  </a:ext>
                </a:extLst>
              </p14:cNvPr>
              <p14:cNvContentPartPr/>
              <p14:nvPr/>
            </p14:nvContentPartPr>
            <p14:xfrm>
              <a:off x="367200" y="419040"/>
              <a:ext cx="10772280" cy="5867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8717BA9-1834-A3AC-C3CF-67D01B3FB3B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7840" y="409680"/>
                <a:ext cx="10791000" cy="588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83165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7B2D694-64E3-AF7D-9118-A4A351BA3D8B}"/>
                  </a:ext>
                </a:extLst>
              </p14:cNvPr>
              <p14:cNvContentPartPr/>
              <p14:nvPr/>
            </p14:nvContentPartPr>
            <p14:xfrm>
              <a:off x="1932840" y="568800"/>
              <a:ext cx="3493800" cy="2876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7B2D694-64E3-AF7D-9118-A4A351BA3D8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23480" y="559440"/>
                <a:ext cx="3512520" cy="289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0948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natural_light_outdoor_scene_with_a_warm_s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24D">
              <a:alpha val="72000"/>
            </a:srgbClr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31520" y="1097280"/>
            <a:ext cx="6400800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</a:rPr>
              <a:t>Build for the person who is usually left out.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777240" y="2834640"/>
            <a:ext cx="5715000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EAF3FF"/>
                </a:solidFill>
              </a:rPr>
              <a:t>Inclusive fintech AI succeeds when it improves access, preserves safety, and still works under real-world constraints.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822960" y="4572000"/>
            <a:ext cx="4251960" cy="292608"/>
          </a:xfrm>
          <a:prstGeom prst="rect">
            <a:avLst/>
          </a:prstGeom>
          <a:solidFill>
            <a:srgbClr val="F2B705"/>
          </a:solidFill>
          <a:ln>
            <a:solidFill>
              <a:srgbClr val="F2B705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8212C"/>
                </a:solidFill>
              </a:rPr>
              <a:t>Problem first • AI second • Safety always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48640" y="6510528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708090"/>
                </a:solidFill>
              </a:rPr>
              <a:t>Closing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1129284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08090"/>
                </a:solidFill>
              </a:rPr>
              <a:t>48</a:t>
            </a:r>
            <a:endParaRPr lang="en-US" sz="85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BF6CE70-2CE4-155F-B4A9-8EF6B649A9A9}"/>
                  </a:ext>
                </a:extLst>
              </p14:cNvPr>
              <p14:cNvContentPartPr/>
              <p14:nvPr/>
            </p14:nvContentPartPr>
            <p14:xfrm>
              <a:off x="9406080" y="3058560"/>
              <a:ext cx="39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BF6CE70-2CE4-155F-B4A9-8EF6B649A9A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96720" y="3049200"/>
                <a:ext cx="226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5283</TotalTime>
  <Words>2153</Words>
  <Application>Microsoft Macintosh PowerPoint</Application>
  <PresentationFormat>Widescreen</PresentationFormat>
  <Paragraphs>324</Paragraphs>
  <Slides>24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MTN x HCI-DCS Hackathon Mentor Session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Vision &amp; Agentic AI for Inclusive FinTech</dc:title>
  <dc:subject>Computer Vision &amp; Agentic AI for Inclusive FinTech</dc:subject>
  <dc:creator>OpenAI</dc:creator>
  <cp:lastModifiedBy>EKPEZU AKON OBU</cp:lastModifiedBy>
  <cp:revision>5</cp:revision>
  <dcterms:created xsi:type="dcterms:W3CDTF">2026-08-18T11:50:44Z</dcterms:created>
  <dcterms:modified xsi:type="dcterms:W3CDTF">2026-08-25T12:21:56Z</dcterms:modified>
</cp:coreProperties>
</file>